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91" r:id="rId6"/>
    <p:sldId id="312" r:id="rId7"/>
    <p:sldId id="294" r:id="rId8"/>
    <p:sldId id="297" r:id="rId9"/>
    <p:sldId id="328" r:id="rId10"/>
    <p:sldId id="298" r:id="rId11"/>
    <p:sldId id="299" r:id="rId12"/>
    <p:sldId id="300" r:id="rId13"/>
    <p:sldId id="314" r:id="rId14"/>
    <p:sldId id="296" r:id="rId15"/>
    <p:sldId id="316" r:id="rId16"/>
    <p:sldId id="317" r:id="rId17"/>
    <p:sldId id="313" r:id="rId18"/>
    <p:sldId id="318" r:id="rId19"/>
    <p:sldId id="320" r:id="rId20"/>
    <p:sldId id="319" r:id="rId21"/>
    <p:sldId id="323" r:id="rId22"/>
    <p:sldId id="324" r:id="rId23"/>
    <p:sldId id="325" r:id="rId24"/>
    <p:sldId id="326" r:id="rId25"/>
    <p:sldId id="322" r:id="rId26"/>
    <p:sldId id="327" r:id="rId27"/>
    <p:sldId id="311" r:id="rId28"/>
    <p:sldId id="303" r:id="rId29"/>
    <p:sldId id="301" r:id="rId30"/>
    <p:sldId id="304" r:id="rId31"/>
    <p:sldId id="302" r:id="rId32"/>
    <p:sldId id="305" r:id="rId33"/>
    <p:sldId id="306" r:id="rId34"/>
    <p:sldId id="307" r:id="rId35"/>
    <p:sldId id="308" r:id="rId36"/>
    <p:sldId id="30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6BEA2C-0345-D5A7-31BE-39FE4F4244ED}" name="Hannah Carson" initials="HC" userId="S::hannah.carson@rsginc.com::a56d0134-f4bd-4b04-a8e6-7d62637c9819" providerId="AD"/>
  <p188:author id="{07B2EA66-A6B4-BE0A-27C4-5B7E6B8C68B6}" name="Ali Etezady" initials="AE" userId="S::ali.etezady@rsginc.com::7f911d0e-1461-4387-ae91-0d23c77b54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AA24D1-9ADB-490F-9B42-CBB5B4EB5543}" v="859" dt="2024-08-07T23:46:45.198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ensle" userId="ed2c6474-51d9-4b27-9519-aa156e96c9cb" providerId="ADAL" clId="{C5AA24D1-9ADB-490F-9B42-CBB5B4EB5543}"/>
    <pc:docChg chg="undo custSel addSld delSld modSld sldOrd">
      <pc:chgData name="David Hensle" userId="ed2c6474-51d9-4b27-9519-aa156e96c9cb" providerId="ADAL" clId="{C5AA24D1-9ADB-490F-9B42-CBB5B4EB5543}" dt="2024-08-07T23:48:36.166" v="7803" actId="20577"/>
      <pc:docMkLst>
        <pc:docMk/>
      </pc:docMkLst>
      <pc:sldChg chg="modSp mod">
        <pc:chgData name="David Hensle" userId="ed2c6474-51d9-4b27-9519-aa156e96c9cb" providerId="ADAL" clId="{C5AA24D1-9ADB-490F-9B42-CBB5B4EB5543}" dt="2024-08-05T21:58:16.636" v="79" actId="20577"/>
        <pc:sldMkLst>
          <pc:docMk/>
          <pc:sldMk cId="941425744" sldId="257"/>
        </pc:sldMkLst>
        <pc:spChg chg="mod">
          <ac:chgData name="David Hensle" userId="ed2c6474-51d9-4b27-9519-aa156e96c9cb" providerId="ADAL" clId="{C5AA24D1-9ADB-490F-9B42-CBB5B4EB5543}" dt="2024-08-05T21:58:16.636" v="79" actId="20577"/>
          <ac:spMkLst>
            <pc:docMk/>
            <pc:sldMk cId="941425744" sldId="257"/>
            <ac:spMk id="3" creationId="{E6CF026E-77E8-3B0E-A638-4EBC0CFC0993}"/>
          </ac:spMkLst>
        </pc:spChg>
        <pc:spChg chg="mod">
          <ac:chgData name="David Hensle" userId="ed2c6474-51d9-4b27-9519-aa156e96c9cb" providerId="ADAL" clId="{C5AA24D1-9ADB-490F-9B42-CBB5B4EB5543}" dt="2024-08-05T21:57:59.676" v="69" actId="20577"/>
          <ac:spMkLst>
            <pc:docMk/>
            <pc:sldMk cId="941425744" sldId="257"/>
            <ac:spMk id="4" creationId="{FECB4DEC-AD56-678E-F1B2-1D43BE247E90}"/>
          </ac:spMkLst>
        </pc:spChg>
        <pc:spChg chg="mod">
          <ac:chgData name="David Hensle" userId="ed2c6474-51d9-4b27-9519-aa156e96c9cb" providerId="ADAL" clId="{C5AA24D1-9ADB-490F-9B42-CBB5B4EB5543}" dt="2024-08-05T21:57:44.492" v="40" actId="20577"/>
          <ac:spMkLst>
            <pc:docMk/>
            <pc:sldMk cId="941425744" sldId="257"/>
            <ac:spMk id="5" creationId="{89FA24DF-ACA6-3D87-670B-5BF4EF8AF9CF}"/>
          </ac:spMkLst>
        </pc:spChg>
      </pc:sldChg>
      <pc:sldChg chg="modSp mod">
        <pc:chgData name="David Hensle" userId="ed2c6474-51d9-4b27-9519-aa156e96c9cb" providerId="ADAL" clId="{C5AA24D1-9ADB-490F-9B42-CBB5B4EB5543}" dt="2024-08-07T00:25:37.279" v="6713" actId="20577"/>
        <pc:sldMkLst>
          <pc:docMk/>
          <pc:sldMk cId="582003906" sldId="291"/>
        </pc:sldMkLst>
        <pc:spChg chg="mod">
          <ac:chgData name="David Hensle" userId="ed2c6474-51d9-4b27-9519-aa156e96c9cb" providerId="ADAL" clId="{C5AA24D1-9ADB-490F-9B42-CBB5B4EB5543}" dt="2024-08-07T00:25:37.279" v="6713" actId="20577"/>
          <ac:spMkLst>
            <pc:docMk/>
            <pc:sldMk cId="582003906" sldId="291"/>
            <ac:spMk id="5" creationId="{7DBB19ED-410F-8CE0-E1E9-79CAC0BA625F}"/>
          </ac:spMkLst>
        </pc:spChg>
      </pc:sldChg>
      <pc:sldChg chg="del ord">
        <pc:chgData name="David Hensle" userId="ed2c6474-51d9-4b27-9519-aa156e96c9cb" providerId="ADAL" clId="{C5AA24D1-9ADB-490F-9B42-CBB5B4EB5543}" dt="2024-08-06T22:49:17.396" v="3515" actId="47"/>
        <pc:sldMkLst>
          <pc:docMk/>
          <pc:sldMk cId="1858065952" sldId="293"/>
        </pc:sldMkLst>
      </pc:sldChg>
      <pc:sldChg chg="modSp mod">
        <pc:chgData name="David Hensle" userId="ed2c6474-51d9-4b27-9519-aa156e96c9cb" providerId="ADAL" clId="{C5AA24D1-9ADB-490F-9B42-CBB5B4EB5543}" dt="2024-08-07T21:34:01.104" v="6742" actId="20577"/>
        <pc:sldMkLst>
          <pc:docMk/>
          <pc:sldMk cId="4273387155" sldId="294"/>
        </pc:sldMkLst>
        <pc:spChg chg="mod">
          <ac:chgData name="David Hensle" userId="ed2c6474-51d9-4b27-9519-aa156e96c9cb" providerId="ADAL" clId="{C5AA24D1-9ADB-490F-9B42-CBB5B4EB5543}" dt="2024-08-06T22:46:56.182" v="3453" actId="27636"/>
          <ac:spMkLst>
            <pc:docMk/>
            <pc:sldMk cId="4273387155" sldId="294"/>
            <ac:spMk id="21" creationId="{68E5F1F9-676D-08CC-9984-DD00CD5A2EAE}"/>
          </ac:spMkLst>
        </pc:spChg>
        <pc:graphicFrameChg chg="mod">
          <ac:chgData name="David Hensle" userId="ed2c6474-51d9-4b27-9519-aa156e96c9cb" providerId="ADAL" clId="{C5AA24D1-9ADB-490F-9B42-CBB5B4EB5543}" dt="2024-08-07T21:34:01.104" v="6742" actId="20577"/>
          <ac:graphicFrameMkLst>
            <pc:docMk/>
            <pc:sldMk cId="4273387155" sldId="294"/>
            <ac:graphicFrameMk id="20" creationId="{D1CAA076-0F21-6FAB-D12B-B9232883D2E8}"/>
          </ac:graphicFrameMkLst>
        </pc:graphicFrameChg>
      </pc:sldChg>
      <pc:sldChg chg="del">
        <pc:chgData name="David Hensle" userId="ed2c6474-51d9-4b27-9519-aa156e96c9cb" providerId="ADAL" clId="{C5AA24D1-9ADB-490F-9B42-CBB5B4EB5543}" dt="2024-08-05T22:56:10.396" v="280" actId="47"/>
        <pc:sldMkLst>
          <pc:docMk/>
          <pc:sldMk cId="2328489329" sldId="295"/>
        </pc:sldMkLst>
      </pc:sldChg>
      <pc:sldChg chg="addSp delSp modSp mod">
        <pc:chgData name="David Hensle" userId="ed2c6474-51d9-4b27-9519-aa156e96c9cb" providerId="ADAL" clId="{C5AA24D1-9ADB-490F-9B42-CBB5B4EB5543}" dt="2024-08-06T22:11:15.881" v="628" actId="1076"/>
        <pc:sldMkLst>
          <pc:docMk/>
          <pc:sldMk cId="4001058105" sldId="296"/>
        </pc:sldMkLst>
        <pc:spChg chg="add mod">
          <ac:chgData name="David Hensle" userId="ed2c6474-51d9-4b27-9519-aa156e96c9cb" providerId="ADAL" clId="{C5AA24D1-9ADB-490F-9B42-CBB5B4EB5543}" dt="2024-08-06T22:11:15.881" v="628" actId="1076"/>
          <ac:spMkLst>
            <pc:docMk/>
            <pc:sldMk cId="4001058105" sldId="296"/>
            <ac:spMk id="8" creationId="{1BF23230-CD45-6ABD-C87A-884019838EC9}"/>
          </ac:spMkLst>
        </pc:spChg>
        <pc:spChg chg="mod">
          <ac:chgData name="David Hensle" userId="ed2c6474-51d9-4b27-9519-aa156e96c9cb" providerId="ADAL" clId="{C5AA24D1-9ADB-490F-9B42-CBB5B4EB5543}" dt="2024-08-06T22:11:08.225" v="627" actId="20577"/>
          <ac:spMkLst>
            <pc:docMk/>
            <pc:sldMk cId="4001058105" sldId="296"/>
            <ac:spMk id="11" creationId="{E69835CB-F3B8-993C-E6A6-087FF87217A9}"/>
          </ac:spMkLst>
        </pc:spChg>
        <pc:grpChg chg="add mod">
          <ac:chgData name="David Hensle" userId="ed2c6474-51d9-4b27-9519-aa156e96c9cb" providerId="ADAL" clId="{C5AA24D1-9ADB-490F-9B42-CBB5B4EB5543}" dt="2024-08-06T22:08:12.505" v="537" actId="1076"/>
          <ac:grpSpMkLst>
            <pc:docMk/>
            <pc:sldMk cId="4001058105" sldId="296"/>
            <ac:grpSpMk id="13" creationId="{816A2DA9-63C5-DED8-5E63-EF2AA1019337}"/>
          </ac:grpSpMkLst>
        </pc:grpChg>
        <pc:picChg chg="add mod">
          <ac:chgData name="David Hensle" userId="ed2c6474-51d9-4b27-9519-aa156e96c9cb" providerId="ADAL" clId="{C5AA24D1-9ADB-490F-9B42-CBB5B4EB5543}" dt="2024-08-06T22:08:09.213" v="535" actId="164"/>
          <ac:picMkLst>
            <pc:docMk/>
            <pc:sldMk cId="4001058105" sldId="296"/>
            <ac:picMk id="4" creationId="{D5F5BC7A-2758-5F9F-A2BD-8F8986A3EBEE}"/>
          </ac:picMkLst>
        </pc:picChg>
        <pc:picChg chg="add mod">
          <ac:chgData name="David Hensle" userId="ed2c6474-51d9-4b27-9519-aa156e96c9cb" providerId="ADAL" clId="{C5AA24D1-9ADB-490F-9B42-CBB5B4EB5543}" dt="2024-08-06T22:08:09.213" v="535" actId="164"/>
          <ac:picMkLst>
            <pc:docMk/>
            <pc:sldMk cId="4001058105" sldId="296"/>
            <ac:picMk id="7" creationId="{CAAC211F-5A02-03D8-1718-6BCE39547A66}"/>
          </ac:picMkLst>
        </pc:picChg>
        <pc:picChg chg="del">
          <ac:chgData name="David Hensle" userId="ed2c6474-51d9-4b27-9519-aa156e96c9cb" providerId="ADAL" clId="{C5AA24D1-9ADB-490F-9B42-CBB5B4EB5543}" dt="2024-08-06T22:03:13.475" v="444" actId="478"/>
          <ac:picMkLst>
            <pc:docMk/>
            <pc:sldMk cId="4001058105" sldId="296"/>
            <ac:picMk id="9" creationId="{6F616EDF-D925-1A84-1270-CCB492C8103C}"/>
          </ac:picMkLst>
        </pc:picChg>
        <pc:picChg chg="add mod">
          <ac:chgData name="David Hensle" userId="ed2c6474-51d9-4b27-9519-aa156e96c9cb" providerId="ADAL" clId="{C5AA24D1-9ADB-490F-9B42-CBB5B4EB5543}" dt="2024-08-06T22:08:14.108" v="538" actId="1076"/>
          <ac:picMkLst>
            <pc:docMk/>
            <pc:sldMk cId="4001058105" sldId="296"/>
            <ac:picMk id="12" creationId="{0474260A-9D03-243B-1D65-1D82920B3555}"/>
          </ac:picMkLst>
        </pc:picChg>
      </pc:sldChg>
      <pc:sldChg chg="modSp mod">
        <pc:chgData name="David Hensle" userId="ed2c6474-51d9-4b27-9519-aa156e96c9cb" providerId="ADAL" clId="{C5AA24D1-9ADB-490F-9B42-CBB5B4EB5543}" dt="2024-08-07T23:48:36.166" v="7803" actId="20577"/>
        <pc:sldMkLst>
          <pc:docMk/>
          <pc:sldMk cId="2384301589" sldId="297"/>
        </pc:sldMkLst>
        <pc:spChg chg="mod">
          <ac:chgData name="David Hensle" userId="ed2c6474-51d9-4b27-9519-aa156e96c9cb" providerId="ADAL" clId="{C5AA24D1-9ADB-490F-9B42-CBB5B4EB5543}" dt="2024-08-07T23:48:36.166" v="7803" actId="20577"/>
          <ac:spMkLst>
            <pc:docMk/>
            <pc:sldMk cId="2384301589" sldId="297"/>
            <ac:spMk id="5" creationId="{66C5FD08-4D2A-54BC-B810-4BB3FDA432A7}"/>
          </ac:spMkLst>
        </pc:spChg>
        <pc:spChg chg="mod">
          <ac:chgData name="David Hensle" userId="ed2c6474-51d9-4b27-9519-aa156e96c9cb" providerId="ADAL" clId="{C5AA24D1-9ADB-490F-9B42-CBB5B4EB5543}" dt="2024-08-05T22:56:56.244" v="338" actId="20577"/>
          <ac:spMkLst>
            <pc:docMk/>
            <pc:sldMk cId="2384301589" sldId="297"/>
            <ac:spMk id="16" creationId="{F77DE0BA-3FCD-CFB4-13A0-F81440EFD47E}"/>
          </ac:spMkLst>
        </pc:spChg>
        <pc:graphicFrameChg chg="mod">
          <ac:chgData name="David Hensle" userId="ed2c6474-51d9-4b27-9519-aa156e96c9cb" providerId="ADAL" clId="{C5AA24D1-9ADB-490F-9B42-CBB5B4EB5543}" dt="2024-08-07T22:44:11.535" v="7549"/>
          <ac:graphicFrameMkLst>
            <pc:docMk/>
            <pc:sldMk cId="2384301589" sldId="297"/>
            <ac:graphicFrameMk id="15" creationId="{5EC078FE-333E-1665-9794-6A5F2D44C116}"/>
          </ac:graphicFrameMkLst>
        </pc:graphicFrameChg>
      </pc:sldChg>
      <pc:sldChg chg="modSp mod">
        <pc:chgData name="David Hensle" userId="ed2c6474-51d9-4b27-9519-aa156e96c9cb" providerId="ADAL" clId="{C5AA24D1-9ADB-490F-9B42-CBB5B4EB5543}" dt="2024-08-07T23:47:18.769" v="7685" actId="20577"/>
        <pc:sldMkLst>
          <pc:docMk/>
          <pc:sldMk cId="3866292960" sldId="298"/>
        </pc:sldMkLst>
        <pc:spChg chg="mod">
          <ac:chgData name="David Hensle" userId="ed2c6474-51d9-4b27-9519-aa156e96c9cb" providerId="ADAL" clId="{C5AA24D1-9ADB-490F-9B42-CBB5B4EB5543}" dt="2024-08-07T23:47:18.769" v="7685" actId="20577"/>
          <ac:spMkLst>
            <pc:docMk/>
            <pc:sldMk cId="3866292960" sldId="298"/>
            <ac:spMk id="5" creationId="{66C5FD08-4D2A-54BC-B810-4BB3FDA432A7}"/>
          </ac:spMkLst>
        </pc:spChg>
        <pc:graphicFrameChg chg="mod modGraphic">
          <ac:chgData name="David Hensle" userId="ed2c6474-51d9-4b27-9519-aa156e96c9cb" providerId="ADAL" clId="{C5AA24D1-9ADB-490F-9B42-CBB5B4EB5543}" dt="2024-08-06T22:17:21.759" v="901" actId="20577"/>
          <ac:graphicFrameMkLst>
            <pc:docMk/>
            <pc:sldMk cId="3866292960" sldId="298"/>
            <ac:graphicFrameMk id="6" creationId="{443AD2EB-FC22-1813-1BF9-72AB70C3191A}"/>
          </ac:graphicFrameMkLst>
        </pc:graphicFrameChg>
        <pc:graphicFrameChg chg="mod">
          <ac:chgData name="David Hensle" userId="ed2c6474-51d9-4b27-9519-aa156e96c9cb" providerId="ADAL" clId="{C5AA24D1-9ADB-490F-9B42-CBB5B4EB5543}" dt="2024-08-07T22:44:14.027" v="7550"/>
          <ac:graphicFrameMkLst>
            <pc:docMk/>
            <pc:sldMk cId="3866292960" sldId="298"/>
            <ac:graphicFrameMk id="15" creationId="{5EC078FE-333E-1665-9794-6A5F2D44C116}"/>
          </ac:graphicFrameMkLst>
        </pc:graphicFrameChg>
      </pc:sldChg>
      <pc:sldChg chg="modSp">
        <pc:chgData name="David Hensle" userId="ed2c6474-51d9-4b27-9519-aa156e96c9cb" providerId="ADAL" clId="{C5AA24D1-9ADB-490F-9B42-CBB5B4EB5543}" dt="2024-08-07T22:44:17.543" v="7551"/>
        <pc:sldMkLst>
          <pc:docMk/>
          <pc:sldMk cId="4101235193" sldId="299"/>
        </pc:sldMkLst>
        <pc:graphicFrameChg chg="mod">
          <ac:chgData name="David Hensle" userId="ed2c6474-51d9-4b27-9519-aa156e96c9cb" providerId="ADAL" clId="{C5AA24D1-9ADB-490F-9B42-CBB5B4EB5543}" dt="2024-08-07T22:44:17.543" v="7551"/>
          <ac:graphicFrameMkLst>
            <pc:docMk/>
            <pc:sldMk cId="4101235193" sldId="299"/>
            <ac:graphicFrameMk id="15" creationId="{5EC078FE-333E-1665-9794-6A5F2D44C116}"/>
          </ac:graphicFrameMkLst>
        </pc:graphicFrameChg>
      </pc:sldChg>
      <pc:sldChg chg="modSp mod">
        <pc:chgData name="David Hensle" userId="ed2c6474-51d9-4b27-9519-aa156e96c9cb" providerId="ADAL" clId="{C5AA24D1-9ADB-490F-9B42-CBB5B4EB5543}" dt="2024-08-07T22:44:19.869" v="7552"/>
        <pc:sldMkLst>
          <pc:docMk/>
          <pc:sldMk cId="1852105333" sldId="300"/>
        </pc:sldMkLst>
        <pc:spChg chg="mod">
          <ac:chgData name="David Hensle" userId="ed2c6474-51d9-4b27-9519-aa156e96c9cb" providerId="ADAL" clId="{C5AA24D1-9ADB-490F-9B42-CBB5B4EB5543}" dt="2024-08-07T20:24:37.438" v="6717" actId="113"/>
          <ac:spMkLst>
            <pc:docMk/>
            <pc:sldMk cId="1852105333" sldId="300"/>
            <ac:spMk id="6" creationId="{C50E2441-DC31-AD16-09D8-B89943D4D4F7}"/>
          </ac:spMkLst>
        </pc:spChg>
        <pc:graphicFrameChg chg="mod">
          <ac:chgData name="David Hensle" userId="ed2c6474-51d9-4b27-9519-aa156e96c9cb" providerId="ADAL" clId="{C5AA24D1-9ADB-490F-9B42-CBB5B4EB5543}" dt="2024-08-07T22:44:19.869" v="7552"/>
          <ac:graphicFrameMkLst>
            <pc:docMk/>
            <pc:sldMk cId="1852105333" sldId="300"/>
            <ac:graphicFrameMk id="15" creationId="{5EC078FE-333E-1665-9794-6A5F2D44C116}"/>
          </ac:graphicFrameMkLst>
        </pc:graphicFrameChg>
      </pc:sldChg>
      <pc:sldChg chg="ord">
        <pc:chgData name="David Hensle" userId="ed2c6474-51d9-4b27-9519-aa156e96c9cb" providerId="ADAL" clId="{C5AA24D1-9ADB-490F-9B42-CBB5B4EB5543}" dt="2024-08-05T23:49:06.375" v="341"/>
        <pc:sldMkLst>
          <pc:docMk/>
          <pc:sldMk cId="1218102111" sldId="301"/>
        </pc:sldMkLst>
      </pc:sldChg>
      <pc:sldChg chg="ord">
        <pc:chgData name="David Hensle" userId="ed2c6474-51d9-4b27-9519-aa156e96c9cb" providerId="ADAL" clId="{C5AA24D1-9ADB-490F-9B42-CBB5B4EB5543}" dt="2024-08-05T23:49:06.375" v="341"/>
        <pc:sldMkLst>
          <pc:docMk/>
          <pc:sldMk cId="1887524154" sldId="302"/>
        </pc:sldMkLst>
      </pc:sldChg>
      <pc:sldChg chg="ord">
        <pc:chgData name="David Hensle" userId="ed2c6474-51d9-4b27-9519-aa156e96c9cb" providerId="ADAL" clId="{C5AA24D1-9ADB-490F-9B42-CBB5B4EB5543}" dt="2024-08-05T23:49:06.375" v="341"/>
        <pc:sldMkLst>
          <pc:docMk/>
          <pc:sldMk cId="3098010247" sldId="303"/>
        </pc:sldMkLst>
      </pc:sldChg>
      <pc:sldChg chg="ord">
        <pc:chgData name="David Hensle" userId="ed2c6474-51d9-4b27-9519-aa156e96c9cb" providerId="ADAL" clId="{C5AA24D1-9ADB-490F-9B42-CBB5B4EB5543}" dt="2024-08-05T23:49:06.375" v="341"/>
        <pc:sldMkLst>
          <pc:docMk/>
          <pc:sldMk cId="2310474598" sldId="304"/>
        </pc:sldMkLst>
      </pc:sldChg>
      <pc:sldChg chg="ord">
        <pc:chgData name="David Hensle" userId="ed2c6474-51d9-4b27-9519-aa156e96c9cb" providerId="ADAL" clId="{C5AA24D1-9ADB-490F-9B42-CBB5B4EB5543}" dt="2024-08-05T23:49:06.375" v="341"/>
        <pc:sldMkLst>
          <pc:docMk/>
          <pc:sldMk cId="3969525243" sldId="305"/>
        </pc:sldMkLst>
      </pc:sldChg>
      <pc:sldChg chg="ord">
        <pc:chgData name="David Hensle" userId="ed2c6474-51d9-4b27-9519-aa156e96c9cb" providerId="ADAL" clId="{C5AA24D1-9ADB-490F-9B42-CBB5B4EB5543}" dt="2024-08-05T23:49:06.375" v="341"/>
        <pc:sldMkLst>
          <pc:docMk/>
          <pc:sldMk cId="2378715421" sldId="306"/>
        </pc:sldMkLst>
      </pc:sldChg>
      <pc:sldChg chg="ord">
        <pc:chgData name="David Hensle" userId="ed2c6474-51d9-4b27-9519-aa156e96c9cb" providerId="ADAL" clId="{C5AA24D1-9ADB-490F-9B42-CBB5B4EB5543}" dt="2024-08-05T23:49:06.375" v="341"/>
        <pc:sldMkLst>
          <pc:docMk/>
          <pc:sldMk cId="1236858993" sldId="307"/>
        </pc:sldMkLst>
      </pc:sldChg>
      <pc:sldChg chg="ord">
        <pc:chgData name="David Hensle" userId="ed2c6474-51d9-4b27-9519-aa156e96c9cb" providerId="ADAL" clId="{C5AA24D1-9ADB-490F-9B42-CBB5B4EB5543}" dt="2024-08-05T23:49:06.375" v="341"/>
        <pc:sldMkLst>
          <pc:docMk/>
          <pc:sldMk cId="1571706399" sldId="308"/>
        </pc:sldMkLst>
      </pc:sldChg>
      <pc:sldChg chg="ord">
        <pc:chgData name="David Hensle" userId="ed2c6474-51d9-4b27-9519-aa156e96c9cb" providerId="ADAL" clId="{C5AA24D1-9ADB-490F-9B42-CBB5B4EB5543}" dt="2024-08-05T23:49:06.375" v="341"/>
        <pc:sldMkLst>
          <pc:docMk/>
          <pc:sldMk cId="4213021683" sldId="309"/>
        </pc:sldMkLst>
      </pc:sldChg>
      <pc:sldChg chg="modSp del mod">
        <pc:chgData name="David Hensle" userId="ed2c6474-51d9-4b27-9519-aa156e96c9cb" providerId="ADAL" clId="{C5AA24D1-9ADB-490F-9B42-CBB5B4EB5543}" dt="2024-08-06T22:56:40.558" v="3518" actId="47"/>
        <pc:sldMkLst>
          <pc:docMk/>
          <pc:sldMk cId="2682497981" sldId="310"/>
        </pc:sldMkLst>
        <pc:spChg chg="mod">
          <ac:chgData name="David Hensle" userId="ed2c6474-51d9-4b27-9519-aa156e96c9cb" providerId="ADAL" clId="{C5AA24D1-9ADB-490F-9B42-CBB5B4EB5543}" dt="2024-08-06T22:56:36.544" v="3517" actId="6549"/>
          <ac:spMkLst>
            <pc:docMk/>
            <pc:sldMk cId="2682497981" sldId="310"/>
            <ac:spMk id="5" creationId="{7DBB19ED-410F-8CE0-E1E9-79CAC0BA625F}"/>
          </ac:spMkLst>
        </pc:spChg>
      </pc:sldChg>
      <pc:sldChg chg="modSp new mod">
        <pc:chgData name="David Hensle" userId="ed2c6474-51d9-4b27-9519-aa156e96c9cb" providerId="ADAL" clId="{C5AA24D1-9ADB-490F-9B42-CBB5B4EB5543}" dt="2024-08-05T23:55:44.949" v="351" actId="20577"/>
        <pc:sldMkLst>
          <pc:docMk/>
          <pc:sldMk cId="791391868" sldId="311"/>
        </pc:sldMkLst>
        <pc:spChg chg="mod">
          <ac:chgData name="David Hensle" userId="ed2c6474-51d9-4b27-9519-aa156e96c9cb" providerId="ADAL" clId="{C5AA24D1-9ADB-490F-9B42-CBB5B4EB5543}" dt="2024-08-05T23:55:44.949" v="351" actId="20577"/>
          <ac:spMkLst>
            <pc:docMk/>
            <pc:sldMk cId="791391868" sldId="311"/>
            <ac:spMk id="3" creationId="{13448EBC-69E3-DD1D-76F5-C69BF372E806}"/>
          </ac:spMkLst>
        </pc:spChg>
      </pc:sldChg>
      <pc:sldChg chg="del">
        <pc:chgData name="David Hensle" userId="ed2c6474-51d9-4b27-9519-aa156e96c9cb" providerId="ADAL" clId="{C5AA24D1-9ADB-490F-9B42-CBB5B4EB5543}" dt="2024-08-05T22:56:10.396" v="280" actId="47"/>
        <pc:sldMkLst>
          <pc:docMk/>
          <pc:sldMk cId="1202721209" sldId="311"/>
        </pc:sldMkLst>
      </pc:sldChg>
      <pc:sldChg chg="del">
        <pc:chgData name="David Hensle" userId="ed2c6474-51d9-4b27-9519-aa156e96c9cb" providerId="ADAL" clId="{C5AA24D1-9ADB-490F-9B42-CBB5B4EB5543}" dt="2024-08-05T22:56:10.396" v="280" actId="47"/>
        <pc:sldMkLst>
          <pc:docMk/>
          <pc:sldMk cId="252466155" sldId="312"/>
        </pc:sldMkLst>
      </pc:sldChg>
      <pc:sldChg chg="delSp modSp add mod">
        <pc:chgData name="David Hensle" userId="ed2c6474-51d9-4b27-9519-aa156e96c9cb" providerId="ADAL" clId="{C5AA24D1-9ADB-490F-9B42-CBB5B4EB5543}" dt="2024-08-06T23:22:12.300" v="3527" actId="478"/>
        <pc:sldMkLst>
          <pc:docMk/>
          <pc:sldMk cId="285719377" sldId="312"/>
        </pc:sldMkLst>
        <pc:spChg chg="mod">
          <ac:chgData name="David Hensle" userId="ed2c6474-51d9-4b27-9519-aa156e96c9cb" providerId="ADAL" clId="{C5AA24D1-9ADB-490F-9B42-CBB5B4EB5543}" dt="2024-08-06T22:02:23.248" v="443" actId="20577"/>
          <ac:spMkLst>
            <pc:docMk/>
            <pc:sldMk cId="285719377" sldId="312"/>
            <ac:spMk id="3" creationId="{13448EBC-69E3-DD1D-76F5-C69BF372E806}"/>
          </ac:spMkLst>
        </pc:spChg>
        <pc:spChg chg="del">
          <ac:chgData name="David Hensle" userId="ed2c6474-51d9-4b27-9519-aa156e96c9cb" providerId="ADAL" clId="{C5AA24D1-9ADB-490F-9B42-CBB5B4EB5543}" dt="2024-08-06T23:22:12.300" v="3527" actId="478"/>
          <ac:spMkLst>
            <pc:docMk/>
            <pc:sldMk cId="285719377" sldId="312"/>
            <ac:spMk id="4" creationId="{0FB9EC86-76F2-D1B4-02F8-BC464A34AD26}"/>
          </ac:spMkLst>
        </pc:spChg>
      </pc:sldChg>
      <pc:sldChg chg="modSp add mod">
        <pc:chgData name="David Hensle" userId="ed2c6474-51d9-4b27-9519-aa156e96c9cb" providerId="ADAL" clId="{C5AA24D1-9ADB-490F-9B42-CBB5B4EB5543}" dt="2024-08-07T20:27:29.462" v="6724" actId="20577"/>
        <pc:sldMkLst>
          <pc:docMk/>
          <pc:sldMk cId="2238967161" sldId="313"/>
        </pc:sldMkLst>
        <pc:spChg chg="mod">
          <ac:chgData name="David Hensle" userId="ed2c6474-51d9-4b27-9519-aa156e96c9cb" providerId="ADAL" clId="{C5AA24D1-9ADB-490F-9B42-CBB5B4EB5543}" dt="2024-08-06T22:21:55.764" v="1259" actId="20577"/>
          <ac:spMkLst>
            <pc:docMk/>
            <pc:sldMk cId="2238967161" sldId="313"/>
            <ac:spMk id="2" creationId="{090F0503-CBB2-73BA-CC89-CC262E983558}"/>
          </ac:spMkLst>
        </pc:spChg>
        <pc:spChg chg="mod">
          <ac:chgData name="David Hensle" userId="ed2c6474-51d9-4b27-9519-aa156e96c9cb" providerId="ADAL" clId="{C5AA24D1-9ADB-490F-9B42-CBB5B4EB5543}" dt="2024-08-07T20:27:29.462" v="6724" actId="20577"/>
          <ac:spMkLst>
            <pc:docMk/>
            <pc:sldMk cId="2238967161" sldId="313"/>
            <ac:spMk id="5" creationId="{7DBB19ED-410F-8CE0-E1E9-79CAC0BA625F}"/>
          </ac:spMkLst>
        </pc:spChg>
      </pc:sldChg>
      <pc:sldChg chg="add ord">
        <pc:chgData name="David Hensle" userId="ed2c6474-51d9-4b27-9519-aa156e96c9cb" providerId="ADAL" clId="{C5AA24D1-9ADB-490F-9B42-CBB5B4EB5543}" dt="2024-08-06T22:11:52.380" v="631"/>
        <pc:sldMkLst>
          <pc:docMk/>
          <pc:sldMk cId="1653330606" sldId="314"/>
        </pc:sldMkLst>
      </pc:sldChg>
      <pc:sldChg chg="add del">
        <pc:chgData name="David Hensle" userId="ed2c6474-51d9-4b27-9519-aa156e96c9cb" providerId="ADAL" clId="{C5AA24D1-9ADB-490F-9B42-CBB5B4EB5543}" dt="2024-08-06T22:12:50.761" v="634" actId="47"/>
        <pc:sldMkLst>
          <pc:docMk/>
          <pc:sldMk cId="213443627" sldId="315"/>
        </pc:sldMkLst>
      </pc:sldChg>
      <pc:sldChg chg="modSp add mod">
        <pc:chgData name="David Hensle" userId="ed2c6474-51d9-4b27-9519-aa156e96c9cb" providerId="ADAL" clId="{C5AA24D1-9ADB-490F-9B42-CBB5B4EB5543}" dt="2024-08-07T22:44:29.606" v="7553"/>
        <pc:sldMkLst>
          <pc:docMk/>
          <pc:sldMk cId="3415045067" sldId="316"/>
        </pc:sldMkLst>
        <pc:spChg chg="mod">
          <ac:chgData name="David Hensle" userId="ed2c6474-51d9-4b27-9519-aa156e96c9cb" providerId="ADAL" clId="{C5AA24D1-9ADB-490F-9B42-CBB5B4EB5543}" dt="2024-08-06T22:14:14.482" v="722" actId="207"/>
          <ac:spMkLst>
            <pc:docMk/>
            <pc:sldMk cId="3415045067" sldId="316"/>
            <ac:spMk id="5" creationId="{66C5FD08-4D2A-54BC-B810-4BB3FDA432A7}"/>
          </ac:spMkLst>
        </pc:spChg>
        <pc:graphicFrameChg chg="mod modGraphic">
          <ac:chgData name="David Hensle" userId="ed2c6474-51d9-4b27-9519-aa156e96c9cb" providerId="ADAL" clId="{C5AA24D1-9ADB-490F-9B42-CBB5B4EB5543}" dt="2024-08-06T22:18:09.674" v="904" actId="400"/>
          <ac:graphicFrameMkLst>
            <pc:docMk/>
            <pc:sldMk cId="3415045067" sldId="316"/>
            <ac:graphicFrameMk id="6" creationId="{443AD2EB-FC22-1813-1BF9-72AB70C3191A}"/>
          </ac:graphicFrameMkLst>
        </pc:graphicFrameChg>
        <pc:graphicFrameChg chg="mod">
          <ac:chgData name="David Hensle" userId="ed2c6474-51d9-4b27-9519-aa156e96c9cb" providerId="ADAL" clId="{C5AA24D1-9ADB-490F-9B42-CBB5B4EB5543}" dt="2024-08-07T22:44:29.606" v="7553"/>
          <ac:graphicFrameMkLst>
            <pc:docMk/>
            <pc:sldMk cId="3415045067" sldId="316"/>
            <ac:graphicFrameMk id="15" creationId="{5EC078FE-333E-1665-9794-6A5F2D44C116}"/>
          </ac:graphicFrameMkLst>
        </pc:graphicFrameChg>
      </pc:sldChg>
      <pc:sldChg chg="delSp modSp add mod">
        <pc:chgData name="David Hensle" userId="ed2c6474-51d9-4b27-9519-aa156e96c9cb" providerId="ADAL" clId="{C5AA24D1-9ADB-490F-9B42-CBB5B4EB5543}" dt="2024-08-06T23:22:06.119" v="3526" actId="478"/>
        <pc:sldMkLst>
          <pc:docMk/>
          <pc:sldMk cId="3670731159" sldId="317"/>
        </pc:sldMkLst>
        <pc:spChg chg="mod">
          <ac:chgData name="David Hensle" userId="ed2c6474-51d9-4b27-9519-aa156e96c9cb" providerId="ADAL" clId="{C5AA24D1-9ADB-490F-9B42-CBB5B4EB5543}" dt="2024-08-06T22:18:49.857" v="949" actId="20577"/>
          <ac:spMkLst>
            <pc:docMk/>
            <pc:sldMk cId="3670731159" sldId="317"/>
            <ac:spMk id="3" creationId="{13448EBC-69E3-DD1D-76F5-C69BF372E806}"/>
          </ac:spMkLst>
        </pc:spChg>
        <pc:spChg chg="del">
          <ac:chgData name="David Hensle" userId="ed2c6474-51d9-4b27-9519-aa156e96c9cb" providerId="ADAL" clId="{C5AA24D1-9ADB-490F-9B42-CBB5B4EB5543}" dt="2024-08-06T23:22:06.119" v="3526" actId="478"/>
          <ac:spMkLst>
            <pc:docMk/>
            <pc:sldMk cId="3670731159" sldId="317"/>
            <ac:spMk id="4" creationId="{0FB9EC86-76F2-D1B4-02F8-BC464A34AD26}"/>
          </ac:spMkLst>
        </pc:spChg>
      </pc:sldChg>
      <pc:sldChg chg="addSp delSp modSp add mod">
        <pc:chgData name="David Hensle" userId="ed2c6474-51d9-4b27-9519-aa156e96c9cb" providerId="ADAL" clId="{C5AA24D1-9ADB-490F-9B42-CBB5B4EB5543}" dt="2024-08-06T23:17:43.908" v="3525" actId="1076"/>
        <pc:sldMkLst>
          <pc:docMk/>
          <pc:sldMk cId="890419828" sldId="318"/>
        </pc:sldMkLst>
        <pc:spChg chg="mod">
          <ac:chgData name="David Hensle" userId="ed2c6474-51d9-4b27-9519-aa156e96c9cb" providerId="ADAL" clId="{C5AA24D1-9ADB-490F-9B42-CBB5B4EB5543}" dt="2024-08-06T22:26:44.885" v="2128" actId="20577"/>
          <ac:spMkLst>
            <pc:docMk/>
            <pc:sldMk cId="890419828" sldId="318"/>
            <ac:spMk id="2" creationId="{090F0503-CBB2-73BA-CC89-CC262E983558}"/>
          </ac:spMkLst>
        </pc:spChg>
        <pc:spChg chg="mod">
          <ac:chgData name="David Hensle" userId="ed2c6474-51d9-4b27-9519-aa156e96c9cb" providerId="ADAL" clId="{C5AA24D1-9ADB-490F-9B42-CBB5B4EB5543}" dt="2024-08-06T23:17:43.908" v="3525" actId="1076"/>
          <ac:spMkLst>
            <pc:docMk/>
            <pc:sldMk cId="890419828" sldId="318"/>
            <ac:spMk id="11" creationId="{E69835CB-F3B8-993C-E6A6-087FF87217A9}"/>
          </ac:spMkLst>
        </pc:spChg>
        <pc:picChg chg="add mod modCrop">
          <ac:chgData name="David Hensle" userId="ed2c6474-51d9-4b27-9519-aa156e96c9cb" providerId="ADAL" clId="{C5AA24D1-9ADB-490F-9B42-CBB5B4EB5543}" dt="2024-08-06T23:17:41.539" v="3524" actId="1076"/>
          <ac:picMkLst>
            <pc:docMk/>
            <pc:sldMk cId="890419828" sldId="318"/>
            <ac:picMk id="4" creationId="{2FD097BF-01B7-4BAB-8793-170EFA277C16}"/>
          </ac:picMkLst>
        </pc:picChg>
        <pc:picChg chg="del">
          <ac:chgData name="David Hensle" userId="ed2c6474-51d9-4b27-9519-aa156e96c9cb" providerId="ADAL" clId="{C5AA24D1-9ADB-490F-9B42-CBB5B4EB5543}" dt="2024-08-06T22:27:24.908" v="2232" actId="478"/>
          <ac:picMkLst>
            <pc:docMk/>
            <pc:sldMk cId="890419828" sldId="318"/>
            <ac:picMk id="9" creationId="{6F616EDF-D925-1A84-1270-CCB492C8103C}"/>
          </ac:picMkLst>
        </pc:picChg>
      </pc:sldChg>
      <pc:sldChg chg="delSp modSp add mod">
        <pc:chgData name="David Hensle" userId="ed2c6474-51d9-4b27-9519-aa156e96c9cb" providerId="ADAL" clId="{C5AA24D1-9ADB-490F-9B42-CBB5B4EB5543}" dt="2024-08-06T23:22:44.610" v="3567" actId="20577"/>
        <pc:sldMkLst>
          <pc:docMk/>
          <pc:sldMk cId="4175293406" sldId="319"/>
        </pc:sldMkLst>
        <pc:spChg chg="mod">
          <ac:chgData name="David Hensle" userId="ed2c6474-51d9-4b27-9519-aa156e96c9cb" providerId="ADAL" clId="{C5AA24D1-9ADB-490F-9B42-CBB5B4EB5543}" dt="2024-08-06T23:22:44.610" v="3567" actId="20577"/>
          <ac:spMkLst>
            <pc:docMk/>
            <pc:sldMk cId="4175293406" sldId="319"/>
            <ac:spMk id="3" creationId="{13448EBC-69E3-DD1D-76F5-C69BF372E806}"/>
          </ac:spMkLst>
        </pc:spChg>
        <pc:spChg chg="del">
          <ac:chgData name="David Hensle" userId="ed2c6474-51d9-4b27-9519-aa156e96c9cb" providerId="ADAL" clId="{C5AA24D1-9ADB-490F-9B42-CBB5B4EB5543}" dt="2024-08-06T23:22:34.009" v="3528" actId="478"/>
          <ac:spMkLst>
            <pc:docMk/>
            <pc:sldMk cId="4175293406" sldId="319"/>
            <ac:spMk id="4" creationId="{0FB9EC86-76F2-D1B4-02F8-BC464A34AD26}"/>
          </ac:spMkLst>
        </pc:spChg>
      </pc:sldChg>
      <pc:sldChg chg="modSp add mod">
        <pc:chgData name="David Hensle" userId="ed2c6474-51d9-4b27-9519-aa156e96c9cb" providerId="ADAL" clId="{C5AA24D1-9ADB-490F-9B42-CBB5B4EB5543}" dt="2024-08-07T21:52:44.670" v="7141" actId="20577"/>
        <pc:sldMkLst>
          <pc:docMk/>
          <pc:sldMk cId="3135637408" sldId="320"/>
        </pc:sldMkLst>
        <pc:spChg chg="mod">
          <ac:chgData name="David Hensle" userId="ed2c6474-51d9-4b27-9519-aa156e96c9cb" providerId="ADAL" clId="{C5AA24D1-9ADB-490F-9B42-CBB5B4EB5543}" dt="2024-08-06T22:36:20.785" v="2416"/>
          <ac:spMkLst>
            <pc:docMk/>
            <pc:sldMk cId="3135637408" sldId="320"/>
            <ac:spMk id="2" creationId="{090F0503-CBB2-73BA-CC89-CC262E983558}"/>
          </ac:spMkLst>
        </pc:spChg>
        <pc:spChg chg="mod">
          <ac:chgData name="David Hensle" userId="ed2c6474-51d9-4b27-9519-aa156e96c9cb" providerId="ADAL" clId="{C5AA24D1-9ADB-490F-9B42-CBB5B4EB5543}" dt="2024-08-07T21:52:44.670" v="7141" actId="20577"/>
          <ac:spMkLst>
            <pc:docMk/>
            <pc:sldMk cId="3135637408" sldId="320"/>
            <ac:spMk id="5" creationId="{7DBB19ED-410F-8CE0-E1E9-79CAC0BA625F}"/>
          </ac:spMkLst>
        </pc:spChg>
      </pc:sldChg>
      <pc:sldChg chg="add del">
        <pc:chgData name="David Hensle" userId="ed2c6474-51d9-4b27-9519-aa156e96c9cb" providerId="ADAL" clId="{C5AA24D1-9ADB-490F-9B42-CBB5B4EB5543}" dt="2024-08-06T22:49:07.856" v="3512" actId="47"/>
        <pc:sldMkLst>
          <pc:docMk/>
          <pc:sldMk cId="576394096" sldId="321"/>
        </pc:sldMkLst>
      </pc:sldChg>
      <pc:sldChg chg="modSp add mod">
        <pc:chgData name="David Hensle" userId="ed2c6474-51d9-4b27-9519-aa156e96c9cb" providerId="ADAL" clId="{C5AA24D1-9ADB-490F-9B42-CBB5B4EB5543}" dt="2024-08-06T23:37:20.748" v="5081" actId="20577"/>
        <pc:sldMkLst>
          <pc:docMk/>
          <pc:sldMk cId="1495374546" sldId="322"/>
        </pc:sldMkLst>
        <pc:spChg chg="mod">
          <ac:chgData name="David Hensle" userId="ed2c6474-51d9-4b27-9519-aa156e96c9cb" providerId="ADAL" clId="{C5AA24D1-9ADB-490F-9B42-CBB5B4EB5543}" dt="2024-08-06T22:40:32.706" v="3047" actId="20577"/>
          <ac:spMkLst>
            <pc:docMk/>
            <pc:sldMk cId="1495374546" sldId="322"/>
            <ac:spMk id="2" creationId="{090F0503-CBB2-73BA-CC89-CC262E983558}"/>
          </ac:spMkLst>
        </pc:spChg>
        <pc:spChg chg="mod">
          <ac:chgData name="David Hensle" userId="ed2c6474-51d9-4b27-9519-aa156e96c9cb" providerId="ADAL" clId="{C5AA24D1-9ADB-490F-9B42-CBB5B4EB5543}" dt="2024-08-06T23:37:20.748" v="5081" actId="20577"/>
          <ac:spMkLst>
            <pc:docMk/>
            <pc:sldMk cId="1495374546" sldId="322"/>
            <ac:spMk id="5" creationId="{7DBB19ED-410F-8CE0-E1E9-79CAC0BA625F}"/>
          </ac:spMkLst>
        </pc:spChg>
      </pc:sldChg>
      <pc:sldChg chg="modSp add mod">
        <pc:chgData name="David Hensle" userId="ed2c6474-51d9-4b27-9519-aa156e96c9cb" providerId="ADAL" clId="{C5AA24D1-9ADB-490F-9B42-CBB5B4EB5543}" dt="2024-08-06T23:27:11.475" v="4272" actId="20577"/>
        <pc:sldMkLst>
          <pc:docMk/>
          <pc:sldMk cId="11412816" sldId="323"/>
        </pc:sldMkLst>
        <pc:spChg chg="mod">
          <ac:chgData name="David Hensle" userId="ed2c6474-51d9-4b27-9519-aa156e96c9cb" providerId="ADAL" clId="{C5AA24D1-9ADB-490F-9B42-CBB5B4EB5543}" dt="2024-08-06T23:23:30.671" v="3705" actId="20577"/>
          <ac:spMkLst>
            <pc:docMk/>
            <pc:sldMk cId="11412816" sldId="323"/>
            <ac:spMk id="2" creationId="{090F0503-CBB2-73BA-CC89-CC262E983558}"/>
          </ac:spMkLst>
        </pc:spChg>
        <pc:spChg chg="mod">
          <ac:chgData name="David Hensle" userId="ed2c6474-51d9-4b27-9519-aa156e96c9cb" providerId="ADAL" clId="{C5AA24D1-9ADB-490F-9B42-CBB5B4EB5543}" dt="2024-08-06T23:27:11.475" v="4272" actId="20577"/>
          <ac:spMkLst>
            <pc:docMk/>
            <pc:sldMk cId="11412816" sldId="323"/>
            <ac:spMk id="5" creationId="{7DBB19ED-410F-8CE0-E1E9-79CAC0BA625F}"/>
          </ac:spMkLst>
        </pc:spChg>
      </pc:sldChg>
      <pc:sldChg chg="addSp modSp add mod">
        <pc:chgData name="David Hensle" userId="ed2c6474-51d9-4b27-9519-aa156e96c9cb" providerId="ADAL" clId="{C5AA24D1-9ADB-490F-9B42-CBB5B4EB5543}" dt="2024-08-06T23:38:23.429" v="5279" actId="20577"/>
        <pc:sldMkLst>
          <pc:docMk/>
          <pc:sldMk cId="910580712" sldId="324"/>
        </pc:sldMkLst>
        <pc:spChg chg="mod">
          <ac:chgData name="David Hensle" userId="ed2c6474-51d9-4b27-9519-aa156e96c9cb" providerId="ADAL" clId="{C5AA24D1-9ADB-490F-9B42-CBB5B4EB5543}" dt="2024-08-06T23:28:04.781" v="4306" actId="20577"/>
          <ac:spMkLst>
            <pc:docMk/>
            <pc:sldMk cId="910580712" sldId="324"/>
            <ac:spMk id="2" creationId="{090F0503-CBB2-73BA-CC89-CC262E983558}"/>
          </ac:spMkLst>
        </pc:spChg>
        <pc:spChg chg="mod">
          <ac:chgData name="David Hensle" userId="ed2c6474-51d9-4b27-9519-aa156e96c9cb" providerId="ADAL" clId="{C5AA24D1-9ADB-490F-9B42-CBB5B4EB5543}" dt="2024-08-06T23:38:23.429" v="5279" actId="20577"/>
          <ac:spMkLst>
            <pc:docMk/>
            <pc:sldMk cId="910580712" sldId="324"/>
            <ac:spMk id="5" creationId="{7DBB19ED-410F-8CE0-E1E9-79CAC0BA625F}"/>
          </ac:spMkLst>
        </pc:spChg>
        <pc:graphicFrameChg chg="add mod">
          <ac:chgData name="David Hensle" userId="ed2c6474-51d9-4b27-9519-aa156e96c9cb" providerId="ADAL" clId="{C5AA24D1-9ADB-490F-9B42-CBB5B4EB5543}" dt="2024-08-06T23:33:48.774" v="4510" actId="1076"/>
          <ac:graphicFrameMkLst>
            <pc:docMk/>
            <pc:sldMk cId="910580712" sldId="324"/>
            <ac:graphicFrameMk id="3" creationId="{2E5244AC-DE75-C894-D50B-C47C7B5AD6C7}"/>
          </ac:graphicFrameMkLst>
        </pc:graphicFrameChg>
      </pc:sldChg>
      <pc:sldChg chg="addSp delSp modSp add mod">
        <pc:chgData name="David Hensle" userId="ed2c6474-51d9-4b27-9519-aa156e96c9cb" providerId="ADAL" clId="{C5AA24D1-9ADB-490F-9B42-CBB5B4EB5543}" dt="2024-08-07T22:11:40.887" v="7535" actId="20577"/>
        <pc:sldMkLst>
          <pc:docMk/>
          <pc:sldMk cId="1589576225" sldId="325"/>
        </pc:sldMkLst>
        <pc:spChg chg="mod">
          <ac:chgData name="David Hensle" userId="ed2c6474-51d9-4b27-9519-aa156e96c9cb" providerId="ADAL" clId="{C5AA24D1-9ADB-490F-9B42-CBB5B4EB5543}" dt="2024-08-06T23:40:54.217" v="5359" actId="20577"/>
          <ac:spMkLst>
            <pc:docMk/>
            <pc:sldMk cId="1589576225" sldId="325"/>
            <ac:spMk id="2" creationId="{090F0503-CBB2-73BA-CC89-CC262E983558}"/>
          </ac:spMkLst>
        </pc:spChg>
        <pc:spChg chg="mod">
          <ac:chgData name="David Hensle" userId="ed2c6474-51d9-4b27-9519-aa156e96c9cb" providerId="ADAL" clId="{C5AA24D1-9ADB-490F-9B42-CBB5B4EB5543}" dt="2024-08-07T22:11:40.887" v="7535" actId="20577"/>
          <ac:spMkLst>
            <pc:docMk/>
            <pc:sldMk cId="1589576225" sldId="325"/>
            <ac:spMk id="5" creationId="{7DBB19ED-410F-8CE0-E1E9-79CAC0BA625F}"/>
          </ac:spMkLst>
        </pc:spChg>
        <pc:spChg chg="add mod">
          <ac:chgData name="David Hensle" userId="ed2c6474-51d9-4b27-9519-aa156e96c9cb" providerId="ADAL" clId="{C5AA24D1-9ADB-490F-9B42-CBB5B4EB5543}" dt="2024-08-06T23:59:28.882" v="5613" actId="693"/>
          <ac:spMkLst>
            <pc:docMk/>
            <pc:sldMk cId="1589576225" sldId="325"/>
            <ac:spMk id="21" creationId="{02620DFE-BAE5-D1F6-8FFB-404C99D91D61}"/>
          </ac:spMkLst>
        </pc:spChg>
        <pc:spChg chg="add mod">
          <ac:chgData name="David Hensle" userId="ed2c6474-51d9-4b27-9519-aa156e96c9cb" providerId="ADAL" clId="{C5AA24D1-9ADB-490F-9B42-CBB5B4EB5543}" dt="2024-08-06T23:59:28.882" v="5613" actId="693"/>
          <ac:spMkLst>
            <pc:docMk/>
            <pc:sldMk cId="1589576225" sldId="325"/>
            <ac:spMk id="22" creationId="{E0F42342-0374-5658-1FD0-5C575E98E992}"/>
          </ac:spMkLst>
        </pc:spChg>
        <pc:grpChg chg="add mod">
          <ac:chgData name="David Hensle" userId="ed2c6474-51d9-4b27-9519-aa156e96c9cb" providerId="ADAL" clId="{C5AA24D1-9ADB-490F-9B42-CBB5B4EB5543}" dt="2024-08-06T23:56:08.569" v="5584" actId="1076"/>
          <ac:grpSpMkLst>
            <pc:docMk/>
            <pc:sldMk cId="1589576225" sldId="325"/>
            <ac:grpSpMk id="15" creationId="{61916C57-F172-74B5-6B40-3B058A348D32}"/>
          </ac:grpSpMkLst>
        </pc:grpChg>
        <pc:grpChg chg="add del mod">
          <ac:chgData name="David Hensle" userId="ed2c6474-51d9-4b27-9519-aa156e96c9cb" providerId="ADAL" clId="{C5AA24D1-9ADB-490F-9B42-CBB5B4EB5543}" dt="2024-08-06T23:58:55.176" v="5610" actId="1076"/>
          <ac:grpSpMkLst>
            <pc:docMk/>
            <pc:sldMk cId="1589576225" sldId="325"/>
            <ac:grpSpMk id="20" creationId="{6B717296-15CA-17D3-D587-434105F39DA4}"/>
          </ac:grpSpMkLst>
        </pc:grpChg>
        <pc:graphicFrameChg chg="del">
          <ac:chgData name="David Hensle" userId="ed2c6474-51d9-4b27-9519-aa156e96c9cb" providerId="ADAL" clId="{C5AA24D1-9ADB-490F-9B42-CBB5B4EB5543}" dt="2024-08-06T23:50:08.901" v="5459" actId="478"/>
          <ac:graphicFrameMkLst>
            <pc:docMk/>
            <pc:sldMk cId="1589576225" sldId="325"/>
            <ac:graphicFrameMk id="3" creationId="{2E5244AC-DE75-C894-D50B-C47C7B5AD6C7}"/>
          </ac:graphicFrameMkLst>
        </pc:graphicFrameChg>
        <pc:picChg chg="add mod">
          <ac:chgData name="David Hensle" userId="ed2c6474-51d9-4b27-9519-aa156e96c9cb" providerId="ADAL" clId="{C5AA24D1-9ADB-490F-9B42-CBB5B4EB5543}" dt="2024-08-06T23:56:08.569" v="5584" actId="1076"/>
          <ac:picMkLst>
            <pc:docMk/>
            <pc:sldMk cId="1589576225" sldId="325"/>
            <ac:picMk id="6" creationId="{632C36AC-6286-8C26-D7E8-6006937309F4}"/>
          </ac:picMkLst>
        </pc:picChg>
        <pc:picChg chg="add mod">
          <ac:chgData name="David Hensle" userId="ed2c6474-51d9-4b27-9519-aa156e96c9cb" providerId="ADAL" clId="{C5AA24D1-9ADB-490F-9B42-CBB5B4EB5543}" dt="2024-08-06T23:56:08.569" v="5584" actId="1076"/>
          <ac:picMkLst>
            <pc:docMk/>
            <pc:sldMk cId="1589576225" sldId="325"/>
            <ac:picMk id="8" creationId="{18F581C9-0F23-3A78-3B09-987872E5A18A}"/>
          </ac:picMkLst>
        </pc:picChg>
        <pc:picChg chg="add mod">
          <ac:chgData name="David Hensle" userId="ed2c6474-51d9-4b27-9519-aa156e96c9cb" providerId="ADAL" clId="{C5AA24D1-9ADB-490F-9B42-CBB5B4EB5543}" dt="2024-08-06T23:56:08.569" v="5584" actId="1076"/>
          <ac:picMkLst>
            <pc:docMk/>
            <pc:sldMk cId="1589576225" sldId="325"/>
            <ac:picMk id="10" creationId="{21A5F717-E221-09B4-2337-1100B10DEBFF}"/>
          </ac:picMkLst>
        </pc:picChg>
        <pc:picChg chg="add mod">
          <ac:chgData name="David Hensle" userId="ed2c6474-51d9-4b27-9519-aa156e96c9cb" providerId="ADAL" clId="{C5AA24D1-9ADB-490F-9B42-CBB5B4EB5543}" dt="2024-08-06T23:50:02.945" v="5457" actId="164"/>
          <ac:picMkLst>
            <pc:docMk/>
            <pc:sldMk cId="1589576225" sldId="325"/>
            <ac:picMk id="12" creationId="{DB87710B-D505-8612-956C-9FAC2E16B765}"/>
          </ac:picMkLst>
        </pc:picChg>
        <pc:picChg chg="add mod">
          <ac:chgData name="David Hensle" userId="ed2c6474-51d9-4b27-9519-aa156e96c9cb" providerId="ADAL" clId="{C5AA24D1-9ADB-490F-9B42-CBB5B4EB5543}" dt="2024-08-06T23:50:02.945" v="5457" actId="164"/>
          <ac:picMkLst>
            <pc:docMk/>
            <pc:sldMk cId="1589576225" sldId="325"/>
            <ac:picMk id="14" creationId="{F9E52988-ED02-7F7E-92DA-B77E733BB440}"/>
          </ac:picMkLst>
        </pc:picChg>
        <pc:picChg chg="add mod">
          <ac:chgData name="David Hensle" userId="ed2c6474-51d9-4b27-9519-aa156e96c9cb" providerId="ADAL" clId="{C5AA24D1-9ADB-490F-9B42-CBB5B4EB5543}" dt="2024-08-06T23:57:30.250" v="5593" actId="164"/>
          <ac:picMkLst>
            <pc:docMk/>
            <pc:sldMk cId="1589576225" sldId="325"/>
            <ac:picMk id="17" creationId="{0559441F-21E2-05E9-E00A-D471D2D75AB8}"/>
          </ac:picMkLst>
        </pc:picChg>
        <pc:picChg chg="add mod modCrop">
          <ac:chgData name="David Hensle" userId="ed2c6474-51d9-4b27-9519-aa156e96c9cb" providerId="ADAL" clId="{C5AA24D1-9ADB-490F-9B42-CBB5B4EB5543}" dt="2024-08-06T23:57:30.250" v="5593" actId="164"/>
          <ac:picMkLst>
            <pc:docMk/>
            <pc:sldMk cId="1589576225" sldId="325"/>
            <ac:picMk id="19" creationId="{97EA4B21-0E91-008F-E2D7-25754016BEEF}"/>
          </ac:picMkLst>
        </pc:picChg>
      </pc:sldChg>
      <pc:sldChg chg="add del">
        <pc:chgData name="David Hensle" userId="ed2c6474-51d9-4b27-9519-aa156e96c9cb" providerId="ADAL" clId="{C5AA24D1-9ADB-490F-9B42-CBB5B4EB5543}" dt="2024-08-06T23:28:14.768" v="4310"/>
        <pc:sldMkLst>
          <pc:docMk/>
          <pc:sldMk cId="2410583020" sldId="325"/>
        </pc:sldMkLst>
      </pc:sldChg>
      <pc:sldChg chg="addSp modSp add mod">
        <pc:chgData name="David Hensle" userId="ed2c6474-51d9-4b27-9519-aa156e96c9cb" providerId="ADAL" clId="{C5AA24D1-9ADB-490F-9B42-CBB5B4EB5543}" dt="2024-08-07T22:12:52.435" v="7547" actId="20577"/>
        <pc:sldMkLst>
          <pc:docMk/>
          <pc:sldMk cId="417488306" sldId="326"/>
        </pc:sldMkLst>
        <pc:spChg chg="mod">
          <ac:chgData name="David Hensle" userId="ed2c6474-51d9-4b27-9519-aa156e96c9cb" providerId="ADAL" clId="{C5AA24D1-9ADB-490F-9B42-CBB5B4EB5543}" dt="2024-08-07T00:04:28.608" v="5657" actId="20577"/>
          <ac:spMkLst>
            <pc:docMk/>
            <pc:sldMk cId="417488306" sldId="326"/>
            <ac:spMk id="2" creationId="{090F0503-CBB2-73BA-CC89-CC262E983558}"/>
          </ac:spMkLst>
        </pc:spChg>
        <pc:spChg chg="mod">
          <ac:chgData name="David Hensle" userId="ed2c6474-51d9-4b27-9519-aa156e96c9cb" providerId="ADAL" clId="{C5AA24D1-9ADB-490F-9B42-CBB5B4EB5543}" dt="2024-08-07T22:12:52.435" v="7547" actId="20577"/>
          <ac:spMkLst>
            <pc:docMk/>
            <pc:sldMk cId="417488306" sldId="326"/>
            <ac:spMk id="5" creationId="{7DBB19ED-410F-8CE0-E1E9-79CAC0BA625F}"/>
          </ac:spMkLst>
        </pc:spChg>
        <pc:picChg chg="add mod modCrop">
          <ac:chgData name="David Hensle" userId="ed2c6474-51d9-4b27-9519-aa156e96c9cb" providerId="ADAL" clId="{C5AA24D1-9ADB-490F-9B42-CBB5B4EB5543}" dt="2024-08-07T00:05:09.456" v="5661" actId="1076"/>
          <ac:picMkLst>
            <pc:docMk/>
            <pc:sldMk cId="417488306" sldId="326"/>
            <ac:picMk id="3" creationId="{9FF14B4F-6924-0718-27B1-782BD8BB00FA}"/>
          </ac:picMkLst>
        </pc:picChg>
        <pc:picChg chg="add mod modCrop">
          <ac:chgData name="David Hensle" userId="ed2c6474-51d9-4b27-9519-aa156e96c9cb" providerId="ADAL" clId="{C5AA24D1-9ADB-490F-9B42-CBB5B4EB5543}" dt="2024-08-07T00:10:12.401" v="6402" actId="1076"/>
          <ac:picMkLst>
            <pc:docMk/>
            <pc:sldMk cId="417488306" sldId="326"/>
            <ac:picMk id="6" creationId="{E5B1B0C6-64DF-0054-3D6C-C29D4173F9C3}"/>
          </ac:picMkLst>
        </pc:picChg>
      </pc:sldChg>
      <pc:sldChg chg="add del">
        <pc:chgData name="David Hensle" userId="ed2c6474-51d9-4b27-9519-aa156e96c9cb" providerId="ADAL" clId="{C5AA24D1-9ADB-490F-9B42-CBB5B4EB5543}" dt="2024-08-07T00:04:08.816" v="5620"/>
        <pc:sldMkLst>
          <pc:docMk/>
          <pc:sldMk cId="3825451269" sldId="326"/>
        </pc:sldMkLst>
      </pc:sldChg>
      <pc:sldChg chg="modSp add mod">
        <pc:chgData name="David Hensle" userId="ed2c6474-51d9-4b27-9519-aa156e96c9cb" providerId="ADAL" clId="{C5AA24D1-9ADB-490F-9B42-CBB5B4EB5543}" dt="2024-08-07T00:14:05.212" v="6599" actId="20577"/>
        <pc:sldMkLst>
          <pc:docMk/>
          <pc:sldMk cId="698044609" sldId="327"/>
        </pc:sldMkLst>
        <pc:spChg chg="mod">
          <ac:chgData name="David Hensle" userId="ed2c6474-51d9-4b27-9519-aa156e96c9cb" providerId="ADAL" clId="{C5AA24D1-9ADB-490F-9B42-CBB5B4EB5543}" dt="2024-08-07T00:14:05.212" v="6599" actId="20577"/>
          <ac:spMkLst>
            <pc:docMk/>
            <pc:sldMk cId="698044609" sldId="327"/>
            <ac:spMk id="3" creationId="{13448EBC-69E3-DD1D-76F5-C69BF372E806}"/>
          </ac:spMkLst>
        </pc:spChg>
      </pc:sldChg>
      <pc:sldChg chg="addSp modSp add mod ord">
        <pc:chgData name="David Hensle" userId="ed2c6474-51d9-4b27-9519-aa156e96c9cb" providerId="ADAL" clId="{C5AA24D1-9ADB-490F-9B42-CBB5B4EB5543}" dt="2024-08-07T23:47:01.792" v="7684"/>
        <pc:sldMkLst>
          <pc:docMk/>
          <pc:sldMk cId="538390259" sldId="328"/>
        </pc:sldMkLst>
        <pc:spChg chg="add mod">
          <ac:chgData name="David Hensle" userId="ed2c6474-51d9-4b27-9519-aa156e96c9cb" providerId="ADAL" clId="{C5AA24D1-9ADB-490F-9B42-CBB5B4EB5543}" dt="2024-08-07T23:46:02.659" v="7609" actId="20577"/>
          <ac:spMkLst>
            <pc:docMk/>
            <pc:sldMk cId="538390259" sldId="328"/>
            <ac:spMk id="4" creationId="{C32F14AD-AE21-5A27-40E6-EBA85059A68D}"/>
          </ac:spMkLst>
        </pc:spChg>
        <pc:spChg chg="add mod">
          <ac:chgData name="David Hensle" userId="ed2c6474-51d9-4b27-9519-aa156e96c9cb" providerId="ADAL" clId="{C5AA24D1-9ADB-490F-9B42-CBB5B4EB5543}" dt="2024-08-07T23:45:28.633" v="7556" actId="14100"/>
          <ac:spMkLst>
            <pc:docMk/>
            <pc:sldMk cId="538390259" sldId="328"/>
            <ac:spMk id="5" creationId="{B8B02669-7727-6A0A-D76F-49A236BB566E}"/>
          </ac:spMkLst>
        </pc:spChg>
        <pc:spChg chg="add mod">
          <ac:chgData name="David Hensle" userId="ed2c6474-51d9-4b27-9519-aa156e96c9cb" providerId="ADAL" clId="{C5AA24D1-9ADB-490F-9B42-CBB5B4EB5543}" dt="2024-08-07T23:46:52.010" v="7682" actId="1076"/>
          <ac:spMkLst>
            <pc:docMk/>
            <pc:sldMk cId="538390259" sldId="328"/>
            <ac:spMk id="6" creationId="{B10C6F76-152B-468F-F498-CF5E172A0EF6}"/>
          </ac:spMkLst>
        </pc:spChg>
        <pc:spChg chg="mod">
          <ac:chgData name="David Hensle" userId="ed2c6474-51d9-4b27-9519-aa156e96c9cb" providerId="ADAL" clId="{C5AA24D1-9ADB-490F-9B42-CBB5B4EB5543}" dt="2024-08-07T23:46:41.882" v="7678" actId="20577"/>
          <ac:spMkLst>
            <pc:docMk/>
            <pc:sldMk cId="538390259" sldId="328"/>
            <ac:spMk id="21" creationId="{68E5F1F9-676D-08CC-9984-DD00CD5A2EAE}"/>
          </ac:spMkLst>
        </pc:spChg>
        <pc:graphicFrameChg chg="mod">
          <ac:chgData name="David Hensle" userId="ed2c6474-51d9-4b27-9519-aa156e96c9cb" providerId="ADAL" clId="{C5AA24D1-9ADB-490F-9B42-CBB5B4EB5543}" dt="2024-08-07T22:44:08.880" v="7548"/>
          <ac:graphicFrameMkLst>
            <pc:docMk/>
            <pc:sldMk cId="538390259" sldId="328"/>
            <ac:graphicFrameMk id="20" creationId="{D1CAA076-0F21-6FAB-D12B-B9232883D2E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82418-EA22-4660-B196-4DE5C60763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68C3B-C7E6-4252-907A-0E5971B85D36}">
      <dgm:prSet phldrT="[Text]" custT="1"/>
      <dgm:spPr/>
      <dgm:t>
        <a:bodyPr/>
        <a:lstStyle/>
        <a:p>
          <a:pPr algn="ctr"/>
          <a:r>
            <a:rPr lang="en-US" sz="1200" dirty="0"/>
            <a:t>Survey Processing</a:t>
          </a:r>
        </a:p>
      </dgm:t>
    </dgm:pt>
    <dgm:pt modelId="{8276C406-5EC2-47C6-96ED-A3B76289AA0B}" type="parTrans" cxnId="{300C02B3-EA37-4373-80F2-FD9D22233333}">
      <dgm:prSet/>
      <dgm:spPr/>
      <dgm:t>
        <a:bodyPr/>
        <a:lstStyle/>
        <a:p>
          <a:pPr algn="ctr"/>
          <a:endParaRPr lang="en-US" sz="1200"/>
        </a:p>
      </dgm:t>
    </dgm:pt>
    <dgm:pt modelId="{214CD266-5D84-418E-9214-78BDE4DE96FB}" type="sibTrans" cxnId="{300C02B3-EA37-4373-80F2-FD9D22233333}">
      <dgm:prSet custT="1"/>
      <dgm:spPr/>
      <dgm:t>
        <a:bodyPr/>
        <a:lstStyle/>
        <a:p>
          <a:pPr algn="ctr"/>
          <a:endParaRPr lang="en-US" sz="1200"/>
        </a:p>
      </dgm:t>
    </dgm:pt>
    <dgm:pt modelId="{F3C28B56-3AE4-43B3-80E2-363B6A230747}">
      <dgm:prSet phldrT="[Text]" custT="1"/>
      <dgm:spPr/>
      <dgm:t>
        <a:bodyPr/>
        <a:lstStyle/>
        <a:p>
          <a:pPr algn="ctr"/>
          <a:r>
            <a:rPr lang="en-US" sz="1200"/>
            <a:t>ActivitySim Formatting &amp; Cleaning</a:t>
          </a:r>
        </a:p>
      </dgm:t>
    </dgm:pt>
    <dgm:pt modelId="{D9AD3E10-13B8-4215-872D-D2F3F5524A48}" type="parTrans" cxnId="{A66EA5A2-96C6-44DD-A573-94D8CA67B3E7}">
      <dgm:prSet/>
      <dgm:spPr/>
      <dgm:t>
        <a:bodyPr/>
        <a:lstStyle/>
        <a:p>
          <a:pPr algn="ctr"/>
          <a:endParaRPr lang="en-US" sz="1200"/>
        </a:p>
      </dgm:t>
    </dgm:pt>
    <dgm:pt modelId="{7EB7DCB3-4D3C-4FF7-A126-557F46336E7D}" type="sibTrans" cxnId="{A66EA5A2-96C6-44DD-A573-94D8CA67B3E7}">
      <dgm:prSet custT="1"/>
      <dgm:spPr/>
      <dgm:t>
        <a:bodyPr/>
        <a:lstStyle/>
        <a:p>
          <a:pPr algn="ctr"/>
          <a:endParaRPr lang="en-US" sz="1200"/>
        </a:p>
      </dgm:t>
    </dgm:pt>
    <dgm:pt modelId="{125B98AD-5E30-4276-BB92-0FAC82FF4644}">
      <dgm:prSet phldrT="[Text]" custT="1"/>
      <dgm:spPr/>
      <dgm:t>
        <a:bodyPr/>
        <a:lstStyle/>
        <a:p>
          <a:pPr algn="ctr"/>
          <a:r>
            <a:rPr lang="en-US" sz="1200"/>
            <a:t>Infer.py</a:t>
          </a:r>
        </a:p>
      </dgm:t>
    </dgm:pt>
    <dgm:pt modelId="{7EBEC9CC-9488-444C-9CB5-EB76BA05E25B}" type="par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E81F8401-B518-45F7-A97D-104AC871474E}" type="sib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A7A96364-CEF6-4751-9127-5F3C8EEFE8B0}">
      <dgm:prSet phldrT="[Text]" custT="1"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45285DC2-C393-4AA3-87CD-046B80321294}" type="par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0CA5CC22-C7ED-407A-B7A3-4DA72797F626}" type="sib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97FC4C0F-E27B-4532-95A0-B31D893EA259}">
      <dgm:prSet phldrT="[Text]" custT="1"/>
      <dgm:spPr/>
      <dgm:t>
        <a:bodyPr/>
        <a:lstStyle/>
        <a:p>
          <a:pPr algn="ctr"/>
          <a:r>
            <a:rPr lang="en-US" sz="1200"/>
            <a:t>Raw Survey Data</a:t>
          </a:r>
        </a:p>
      </dgm:t>
    </dgm:pt>
    <dgm:pt modelId="{A184E428-59D7-4899-AF6D-81BD7E57ED89}" type="parTrans" cxnId="{AE0291C4-AD31-4E01-9420-4FD1047EAB19}">
      <dgm:prSet/>
      <dgm:spPr/>
      <dgm:t>
        <a:bodyPr/>
        <a:lstStyle/>
        <a:p>
          <a:endParaRPr lang="en-US"/>
        </a:p>
      </dgm:t>
    </dgm:pt>
    <dgm:pt modelId="{A85A938C-4073-4853-9C21-62D525431522}" type="sibTrans" cxnId="{AE0291C4-AD31-4E01-9420-4FD1047EAB19}">
      <dgm:prSet/>
      <dgm:spPr/>
      <dgm:t>
        <a:bodyPr/>
        <a:lstStyle/>
        <a:p>
          <a:endParaRPr lang="en-US"/>
        </a:p>
      </dgm:t>
    </dgm:pt>
    <dgm:pt modelId="{3148EB91-2AD8-4CB6-A194-40769FB95F23}" type="pres">
      <dgm:prSet presAssocID="{8F682418-EA22-4660-B196-4DE5C607637C}" presName="outerComposite" presStyleCnt="0">
        <dgm:presLayoutVars>
          <dgm:chMax val="5"/>
          <dgm:dir/>
          <dgm:resizeHandles val="exact"/>
        </dgm:presLayoutVars>
      </dgm:prSet>
      <dgm:spPr/>
    </dgm:pt>
    <dgm:pt modelId="{F1E812A7-2BA4-4CF1-8583-1AFDF831719A}" type="pres">
      <dgm:prSet presAssocID="{8F682418-EA22-4660-B196-4DE5C607637C}" presName="dummyMaxCanvas" presStyleCnt="0">
        <dgm:presLayoutVars/>
      </dgm:prSet>
      <dgm:spPr/>
    </dgm:pt>
    <dgm:pt modelId="{0AF9072D-8667-4379-8213-70635E1AB036}" type="pres">
      <dgm:prSet presAssocID="{8F682418-EA22-4660-B196-4DE5C607637C}" presName="FiveNodes_1" presStyleLbl="node1" presStyleIdx="0" presStyleCnt="5">
        <dgm:presLayoutVars>
          <dgm:bulletEnabled val="1"/>
        </dgm:presLayoutVars>
      </dgm:prSet>
      <dgm:spPr/>
    </dgm:pt>
    <dgm:pt modelId="{5F78078B-139C-4DCA-927C-09EFF201EB27}" type="pres">
      <dgm:prSet presAssocID="{8F682418-EA22-4660-B196-4DE5C607637C}" presName="FiveNodes_2" presStyleLbl="node1" presStyleIdx="1" presStyleCnt="5">
        <dgm:presLayoutVars>
          <dgm:bulletEnabled val="1"/>
        </dgm:presLayoutVars>
      </dgm:prSet>
      <dgm:spPr/>
    </dgm:pt>
    <dgm:pt modelId="{8BCBAF0D-BFE3-4AFC-8F69-0640364EB209}" type="pres">
      <dgm:prSet presAssocID="{8F682418-EA22-4660-B196-4DE5C607637C}" presName="FiveNodes_3" presStyleLbl="node1" presStyleIdx="2" presStyleCnt="5">
        <dgm:presLayoutVars>
          <dgm:bulletEnabled val="1"/>
        </dgm:presLayoutVars>
      </dgm:prSet>
      <dgm:spPr/>
    </dgm:pt>
    <dgm:pt modelId="{45868EB6-52BF-4AFB-801F-08E55E863163}" type="pres">
      <dgm:prSet presAssocID="{8F682418-EA22-4660-B196-4DE5C607637C}" presName="FiveNodes_4" presStyleLbl="node1" presStyleIdx="3" presStyleCnt="5">
        <dgm:presLayoutVars>
          <dgm:bulletEnabled val="1"/>
        </dgm:presLayoutVars>
      </dgm:prSet>
      <dgm:spPr/>
    </dgm:pt>
    <dgm:pt modelId="{01CB6D46-F97F-4B47-A6A8-267DEE2BFF24}" type="pres">
      <dgm:prSet presAssocID="{8F682418-EA22-4660-B196-4DE5C607637C}" presName="FiveNodes_5" presStyleLbl="node1" presStyleIdx="4" presStyleCnt="5">
        <dgm:presLayoutVars>
          <dgm:bulletEnabled val="1"/>
        </dgm:presLayoutVars>
      </dgm:prSet>
      <dgm:spPr/>
    </dgm:pt>
    <dgm:pt modelId="{39122D01-97F2-42EF-83B7-DA89046B3831}" type="pres">
      <dgm:prSet presAssocID="{8F682418-EA22-4660-B196-4DE5C607637C}" presName="FiveConn_1-2" presStyleLbl="fgAccFollowNode1" presStyleIdx="0" presStyleCnt="4" custLinFactX="-439640" custLinFactNeighborX="-500000" custLinFactNeighborY="24722">
        <dgm:presLayoutVars>
          <dgm:bulletEnabled val="1"/>
        </dgm:presLayoutVars>
      </dgm:prSet>
      <dgm:spPr/>
    </dgm:pt>
    <dgm:pt modelId="{06D8CE76-7B71-4885-BACB-8F8529702113}" type="pres">
      <dgm:prSet presAssocID="{8F682418-EA22-4660-B196-4DE5C607637C}" presName="FiveConn_2-3" presStyleLbl="fgAccFollowNode1" presStyleIdx="1" presStyleCnt="4" custLinFactX="-436764" custLinFactNeighborX="-500000" custLinFactNeighborY="30542">
        <dgm:presLayoutVars>
          <dgm:bulletEnabled val="1"/>
        </dgm:presLayoutVars>
      </dgm:prSet>
      <dgm:spPr/>
    </dgm:pt>
    <dgm:pt modelId="{6E8D0D61-183F-4E67-8E45-5EBAE9F63291}" type="pres">
      <dgm:prSet presAssocID="{8F682418-EA22-4660-B196-4DE5C607637C}" presName="FiveConn_3-4" presStyleLbl="fgAccFollowNode1" presStyleIdx="2" presStyleCnt="4" custLinFactX="-408901" custLinFactNeighborX="-500000" custLinFactNeighborY="4169">
        <dgm:presLayoutVars>
          <dgm:bulletEnabled val="1"/>
        </dgm:presLayoutVars>
      </dgm:prSet>
      <dgm:spPr/>
    </dgm:pt>
    <dgm:pt modelId="{ADB75F34-0101-427F-BF4C-B66CF81D64FE}" type="pres">
      <dgm:prSet presAssocID="{8F682418-EA22-4660-B196-4DE5C607637C}" presName="FiveConn_4-5" presStyleLbl="fgAccFollowNode1" presStyleIdx="3" presStyleCnt="4" custLinFactX="-411848" custLinFactNeighborX="-500000" custLinFactNeighborY="24981">
        <dgm:presLayoutVars>
          <dgm:bulletEnabled val="1"/>
        </dgm:presLayoutVars>
      </dgm:prSet>
      <dgm:spPr/>
    </dgm:pt>
    <dgm:pt modelId="{C828E6F2-9599-48F9-AEAE-50904B420755}" type="pres">
      <dgm:prSet presAssocID="{8F682418-EA22-4660-B196-4DE5C607637C}" presName="FiveNodes_1_text" presStyleLbl="node1" presStyleIdx="4" presStyleCnt="5">
        <dgm:presLayoutVars>
          <dgm:bulletEnabled val="1"/>
        </dgm:presLayoutVars>
      </dgm:prSet>
      <dgm:spPr/>
    </dgm:pt>
    <dgm:pt modelId="{C9F88726-05D3-47D5-9AE8-FD044033CFF2}" type="pres">
      <dgm:prSet presAssocID="{8F682418-EA22-4660-B196-4DE5C607637C}" presName="FiveNodes_2_text" presStyleLbl="node1" presStyleIdx="4" presStyleCnt="5">
        <dgm:presLayoutVars>
          <dgm:bulletEnabled val="1"/>
        </dgm:presLayoutVars>
      </dgm:prSet>
      <dgm:spPr/>
    </dgm:pt>
    <dgm:pt modelId="{A05758EA-7948-4738-AB99-4636272B9D9A}" type="pres">
      <dgm:prSet presAssocID="{8F682418-EA22-4660-B196-4DE5C607637C}" presName="FiveNodes_3_text" presStyleLbl="node1" presStyleIdx="4" presStyleCnt="5">
        <dgm:presLayoutVars>
          <dgm:bulletEnabled val="1"/>
        </dgm:presLayoutVars>
      </dgm:prSet>
      <dgm:spPr/>
    </dgm:pt>
    <dgm:pt modelId="{4F317C06-8626-4358-90CA-D176F0264119}" type="pres">
      <dgm:prSet presAssocID="{8F682418-EA22-4660-B196-4DE5C607637C}" presName="FiveNodes_4_text" presStyleLbl="node1" presStyleIdx="4" presStyleCnt="5">
        <dgm:presLayoutVars>
          <dgm:bulletEnabled val="1"/>
        </dgm:presLayoutVars>
      </dgm:prSet>
      <dgm:spPr/>
    </dgm:pt>
    <dgm:pt modelId="{B45ED8B8-7FFF-4E7B-A954-ED9BEF337ACC}" type="pres">
      <dgm:prSet presAssocID="{8F682418-EA22-4660-B196-4DE5C607637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BC0E00-C372-439D-A757-EAAAB8FD5194}" type="presOf" srcId="{F3C28B56-3AE4-43B3-80E2-363B6A230747}" destId="{A05758EA-7948-4738-AB99-4636272B9D9A}" srcOrd="1" destOrd="0" presId="urn:microsoft.com/office/officeart/2005/8/layout/vProcess5"/>
    <dgm:cxn modelId="{3F83C32C-A8BA-458D-93E4-638D5CFE20F4}" type="presOf" srcId="{E81F8401-B518-45F7-A97D-104AC871474E}" destId="{ADB75F34-0101-427F-BF4C-B66CF81D64FE}" srcOrd="0" destOrd="0" presId="urn:microsoft.com/office/officeart/2005/8/layout/vProcess5"/>
    <dgm:cxn modelId="{FB91AF35-8F18-48F0-9E63-8DE109496A31}" type="presOf" srcId="{125B98AD-5E30-4276-BB92-0FAC82FF4644}" destId="{45868EB6-52BF-4AFB-801F-08E55E863163}" srcOrd="0" destOrd="0" presId="urn:microsoft.com/office/officeart/2005/8/layout/vProcess5"/>
    <dgm:cxn modelId="{F90EB05C-64B4-4ABE-8BE3-C003C5767AA3}" type="presOf" srcId="{214CD266-5D84-418E-9214-78BDE4DE96FB}" destId="{06D8CE76-7B71-4885-BACB-8F8529702113}" srcOrd="0" destOrd="0" presId="urn:microsoft.com/office/officeart/2005/8/layout/vProcess5"/>
    <dgm:cxn modelId="{18276560-DC68-4112-9031-813FACBA541D}" type="presOf" srcId="{125B98AD-5E30-4276-BB92-0FAC82FF4644}" destId="{4F317C06-8626-4358-90CA-D176F0264119}" srcOrd="1" destOrd="0" presId="urn:microsoft.com/office/officeart/2005/8/layout/vProcess5"/>
    <dgm:cxn modelId="{8117FC6E-D3DE-49E1-921F-4727AEE4CDBC}" srcId="{8F682418-EA22-4660-B196-4DE5C607637C}" destId="{A7A96364-CEF6-4751-9127-5F3C8EEFE8B0}" srcOrd="4" destOrd="0" parTransId="{45285DC2-C393-4AA3-87CD-046B80321294}" sibTransId="{0CA5CC22-C7ED-407A-B7A3-4DA72797F626}"/>
    <dgm:cxn modelId="{8F02788A-E479-470D-BCB3-1E080D80B6CA}" type="presOf" srcId="{A7A96364-CEF6-4751-9127-5F3C8EEFE8B0}" destId="{01CB6D46-F97F-4B47-A6A8-267DEE2BFF24}" srcOrd="0" destOrd="0" presId="urn:microsoft.com/office/officeart/2005/8/layout/vProcess5"/>
    <dgm:cxn modelId="{2526348F-5D47-4255-8B36-5C3EC42D2674}" type="presOf" srcId="{7EB7DCB3-4D3C-4FF7-A126-557F46336E7D}" destId="{6E8D0D61-183F-4E67-8E45-5EBAE9F63291}" srcOrd="0" destOrd="0" presId="urn:microsoft.com/office/officeart/2005/8/layout/vProcess5"/>
    <dgm:cxn modelId="{A66EA5A2-96C6-44DD-A573-94D8CA67B3E7}" srcId="{8F682418-EA22-4660-B196-4DE5C607637C}" destId="{F3C28B56-3AE4-43B3-80E2-363B6A230747}" srcOrd="2" destOrd="0" parTransId="{D9AD3E10-13B8-4215-872D-D2F3F5524A48}" sibTransId="{7EB7DCB3-4D3C-4FF7-A126-557F46336E7D}"/>
    <dgm:cxn modelId="{01BD56AE-5669-44E9-B3B1-9E08984E85DB}" type="presOf" srcId="{97FC4C0F-E27B-4532-95A0-B31D893EA259}" destId="{0AF9072D-8667-4379-8213-70635E1AB036}" srcOrd="0" destOrd="0" presId="urn:microsoft.com/office/officeart/2005/8/layout/vProcess5"/>
    <dgm:cxn modelId="{300C02B3-EA37-4373-80F2-FD9D22233333}" srcId="{8F682418-EA22-4660-B196-4DE5C607637C}" destId="{45468C3B-C7E6-4252-907A-0E5971B85D36}" srcOrd="1" destOrd="0" parTransId="{8276C406-5EC2-47C6-96ED-A3B76289AA0B}" sibTransId="{214CD266-5D84-418E-9214-78BDE4DE96FB}"/>
    <dgm:cxn modelId="{1B25ADBE-A1C8-462E-A21E-7DC6C541B8B5}" srcId="{8F682418-EA22-4660-B196-4DE5C607637C}" destId="{125B98AD-5E30-4276-BB92-0FAC82FF4644}" srcOrd="3" destOrd="0" parTransId="{7EBEC9CC-9488-444C-9CB5-EB76BA05E25B}" sibTransId="{E81F8401-B518-45F7-A97D-104AC871474E}"/>
    <dgm:cxn modelId="{F4E312C0-2CB1-4A81-8F97-3A99F6F877A1}" type="presOf" srcId="{97FC4C0F-E27B-4532-95A0-B31D893EA259}" destId="{C828E6F2-9599-48F9-AEAE-50904B420755}" srcOrd="1" destOrd="0" presId="urn:microsoft.com/office/officeart/2005/8/layout/vProcess5"/>
    <dgm:cxn modelId="{AE0291C4-AD31-4E01-9420-4FD1047EAB19}" srcId="{8F682418-EA22-4660-B196-4DE5C607637C}" destId="{97FC4C0F-E27B-4532-95A0-B31D893EA259}" srcOrd="0" destOrd="0" parTransId="{A184E428-59D7-4899-AF6D-81BD7E57ED89}" sibTransId="{A85A938C-4073-4853-9C21-62D525431522}"/>
    <dgm:cxn modelId="{D996B7CD-D442-434F-8C69-4DC9B3B6247E}" type="presOf" srcId="{A7A96364-CEF6-4751-9127-5F3C8EEFE8B0}" destId="{B45ED8B8-7FFF-4E7B-A954-ED9BEF337ACC}" srcOrd="1" destOrd="0" presId="urn:microsoft.com/office/officeart/2005/8/layout/vProcess5"/>
    <dgm:cxn modelId="{79C88AE1-295A-4922-AEFD-FD280A3D98E9}" type="presOf" srcId="{F3C28B56-3AE4-43B3-80E2-363B6A230747}" destId="{8BCBAF0D-BFE3-4AFC-8F69-0640364EB209}" srcOrd="0" destOrd="0" presId="urn:microsoft.com/office/officeart/2005/8/layout/vProcess5"/>
    <dgm:cxn modelId="{8166E6EC-63BC-494C-93C0-79277E88A839}" type="presOf" srcId="{45468C3B-C7E6-4252-907A-0E5971B85D36}" destId="{5F78078B-139C-4DCA-927C-09EFF201EB27}" srcOrd="0" destOrd="0" presId="urn:microsoft.com/office/officeart/2005/8/layout/vProcess5"/>
    <dgm:cxn modelId="{728CA0F4-5437-4CBD-8506-BA6CC2DF9203}" type="presOf" srcId="{45468C3B-C7E6-4252-907A-0E5971B85D36}" destId="{C9F88726-05D3-47D5-9AE8-FD044033CFF2}" srcOrd="1" destOrd="0" presId="urn:microsoft.com/office/officeart/2005/8/layout/vProcess5"/>
    <dgm:cxn modelId="{7D2E89FD-CFA8-42C7-9BC0-B7CE66CF7B44}" type="presOf" srcId="{8F682418-EA22-4660-B196-4DE5C607637C}" destId="{3148EB91-2AD8-4CB6-A194-40769FB95F23}" srcOrd="0" destOrd="0" presId="urn:microsoft.com/office/officeart/2005/8/layout/vProcess5"/>
    <dgm:cxn modelId="{CA4F6FFE-D004-44B4-9BDB-BED101BAB2AF}" type="presOf" srcId="{A85A938C-4073-4853-9C21-62D525431522}" destId="{39122D01-97F2-42EF-83B7-DA89046B3831}" srcOrd="0" destOrd="0" presId="urn:microsoft.com/office/officeart/2005/8/layout/vProcess5"/>
    <dgm:cxn modelId="{658DF3BA-D81A-4AA5-9080-CEA4608A1F59}" type="presParOf" srcId="{3148EB91-2AD8-4CB6-A194-40769FB95F23}" destId="{F1E812A7-2BA4-4CF1-8583-1AFDF831719A}" srcOrd="0" destOrd="0" presId="urn:microsoft.com/office/officeart/2005/8/layout/vProcess5"/>
    <dgm:cxn modelId="{F2049A7A-9B6D-447E-8C44-B47316CDE580}" type="presParOf" srcId="{3148EB91-2AD8-4CB6-A194-40769FB95F23}" destId="{0AF9072D-8667-4379-8213-70635E1AB036}" srcOrd="1" destOrd="0" presId="urn:microsoft.com/office/officeart/2005/8/layout/vProcess5"/>
    <dgm:cxn modelId="{70F5E154-E575-4835-B804-0F01F286B1D4}" type="presParOf" srcId="{3148EB91-2AD8-4CB6-A194-40769FB95F23}" destId="{5F78078B-139C-4DCA-927C-09EFF201EB27}" srcOrd="2" destOrd="0" presId="urn:microsoft.com/office/officeart/2005/8/layout/vProcess5"/>
    <dgm:cxn modelId="{2A464885-05F4-413E-AF4F-516E527261CD}" type="presParOf" srcId="{3148EB91-2AD8-4CB6-A194-40769FB95F23}" destId="{8BCBAF0D-BFE3-4AFC-8F69-0640364EB209}" srcOrd="3" destOrd="0" presId="urn:microsoft.com/office/officeart/2005/8/layout/vProcess5"/>
    <dgm:cxn modelId="{010A6A3B-BFF0-4E1C-835D-A0CB3C1F2960}" type="presParOf" srcId="{3148EB91-2AD8-4CB6-A194-40769FB95F23}" destId="{45868EB6-52BF-4AFB-801F-08E55E863163}" srcOrd="4" destOrd="0" presId="urn:microsoft.com/office/officeart/2005/8/layout/vProcess5"/>
    <dgm:cxn modelId="{766646B5-DBB4-49C8-87AE-6447138B6BA8}" type="presParOf" srcId="{3148EB91-2AD8-4CB6-A194-40769FB95F23}" destId="{01CB6D46-F97F-4B47-A6A8-267DEE2BFF24}" srcOrd="5" destOrd="0" presId="urn:microsoft.com/office/officeart/2005/8/layout/vProcess5"/>
    <dgm:cxn modelId="{B2624151-42C7-4C58-8DCC-1B9750E17BF4}" type="presParOf" srcId="{3148EB91-2AD8-4CB6-A194-40769FB95F23}" destId="{39122D01-97F2-42EF-83B7-DA89046B3831}" srcOrd="6" destOrd="0" presId="urn:microsoft.com/office/officeart/2005/8/layout/vProcess5"/>
    <dgm:cxn modelId="{B04A6E2A-E08C-4896-B877-09D660C209A7}" type="presParOf" srcId="{3148EB91-2AD8-4CB6-A194-40769FB95F23}" destId="{06D8CE76-7B71-4885-BACB-8F8529702113}" srcOrd="7" destOrd="0" presId="urn:microsoft.com/office/officeart/2005/8/layout/vProcess5"/>
    <dgm:cxn modelId="{4B95C02E-017C-40F1-A1D2-110107D182AE}" type="presParOf" srcId="{3148EB91-2AD8-4CB6-A194-40769FB95F23}" destId="{6E8D0D61-183F-4E67-8E45-5EBAE9F63291}" srcOrd="8" destOrd="0" presId="urn:microsoft.com/office/officeart/2005/8/layout/vProcess5"/>
    <dgm:cxn modelId="{D6A7A92E-4202-4C67-AD46-65953378FC90}" type="presParOf" srcId="{3148EB91-2AD8-4CB6-A194-40769FB95F23}" destId="{ADB75F34-0101-427F-BF4C-B66CF81D64FE}" srcOrd="9" destOrd="0" presId="urn:microsoft.com/office/officeart/2005/8/layout/vProcess5"/>
    <dgm:cxn modelId="{DB6DCB82-6B95-477C-B343-1D15BEEE9C09}" type="presParOf" srcId="{3148EB91-2AD8-4CB6-A194-40769FB95F23}" destId="{C828E6F2-9599-48F9-AEAE-50904B420755}" srcOrd="10" destOrd="0" presId="urn:microsoft.com/office/officeart/2005/8/layout/vProcess5"/>
    <dgm:cxn modelId="{88E033D1-C762-447F-9186-4773CBE75D73}" type="presParOf" srcId="{3148EB91-2AD8-4CB6-A194-40769FB95F23}" destId="{C9F88726-05D3-47D5-9AE8-FD044033CFF2}" srcOrd="11" destOrd="0" presId="urn:microsoft.com/office/officeart/2005/8/layout/vProcess5"/>
    <dgm:cxn modelId="{D5CE2827-BAA7-40AB-9F48-948C933A75D7}" type="presParOf" srcId="{3148EB91-2AD8-4CB6-A194-40769FB95F23}" destId="{A05758EA-7948-4738-AB99-4636272B9D9A}" srcOrd="12" destOrd="0" presId="urn:microsoft.com/office/officeart/2005/8/layout/vProcess5"/>
    <dgm:cxn modelId="{FB2E9DB2-AE29-4CBC-9C69-84CC9124D2C8}" type="presParOf" srcId="{3148EB91-2AD8-4CB6-A194-40769FB95F23}" destId="{4F317C06-8626-4358-90CA-D176F0264119}" srcOrd="13" destOrd="0" presId="urn:microsoft.com/office/officeart/2005/8/layout/vProcess5"/>
    <dgm:cxn modelId="{6619CED4-B42F-49E5-9610-981A75835577}" type="presParOf" srcId="{3148EB91-2AD8-4CB6-A194-40769FB95F23}" destId="{B45ED8B8-7FFF-4E7B-A954-ED9BEF337A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682418-EA22-4660-B196-4DE5C60763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68C3B-C7E6-4252-907A-0E5971B85D36}">
      <dgm:prSet phldrT="[Text]" custT="1"/>
      <dgm:spPr/>
      <dgm:t>
        <a:bodyPr/>
        <a:lstStyle/>
        <a:p>
          <a:pPr algn="ctr"/>
          <a:r>
            <a:rPr lang="en-US" sz="1200"/>
            <a:t>SPA</a:t>
          </a:r>
        </a:p>
      </dgm:t>
    </dgm:pt>
    <dgm:pt modelId="{8276C406-5EC2-47C6-96ED-A3B76289AA0B}" type="parTrans" cxnId="{300C02B3-EA37-4373-80F2-FD9D22233333}">
      <dgm:prSet/>
      <dgm:spPr/>
      <dgm:t>
        <a:bodyPr/>
        <a:lstStyle/>
        <a:p>
          <a:pPr algn="ctr"/>
          <a:endParaRPr lang="en-US" sz="1200"/>
        </a:p>
      </dgm:t>
    </dgm:pt>
    <dgm:pt modelId="{214CD266-5D84-418E-9214-78BDE4DE96FB}" type="sibTrans" cxnId="{300C02B3-EA37-4373-80F2-FD9D22233333}">
      <dgm:prSet custT="1"/>
      <dgm:spPr/>
      <dgm:t>
        <a:bodyPr/>
        <a:lstStyle/>
        <a:p>
          <a:pPr algn="ctr"/>
          <a:endParaRPr lang="en-US" sz="1200"/>
        </a:p>
      </dgm:t>
    </dgm:pt>
    <dgm:pt modelId="{F3C28B56-3AE4-43B3-80E2-363B6A230747}">
      <dgm:prSet phldrT="[Text]" custT="1"/>
      <dgm:spPr/>
      <dgm:t>
        <a:bodyPr/>
        <a:lstStyle/>
        <a:p>
          <a:pPr algn="ctr"/>
          <a:r>
            <a:rPr lang="en-US" sz="1200"/>
            <a:t>ActivitySim Formatting &amp; Cleaning</a:t>
          </a:r>
        </a:p>
      </dgm:t>
    </dgm:pt>
    <dgm:pt modelId="{D9AD3E10-13B8-4215-872D-D2F3F5524A48}" type="parTrans" cxnId="{A66EA5A2-96C6-44DD-A573-94D8CA67B3E7}">
      <dgm:prSet/>
      <dgm:spPr/>
      <dgm:t>
        <a:bodyPr/>
        <a:lstStyle/>
        <a:p>
          <a:pPr algn="ctr"/>
          <a:endParaRPr lang="en-US" sz="1200"/>
        </a:p>
      </dgm:t>
    </dgm:pt>
    <dgm:pt modelId="{7EB7DCB3-4D3C-4FF7-A126-557F46336E7D}" type="sibTrans" cxnId="{A66EA5A2-96C6-44DD-A573-94D8CA67B3E7}">
      <dgm:prSet custT="1"/>
      <dgm:spPr/>
      <dgm:t>
        <a:bodyPr/>
        <a:lstStyle/>
        <a:p>
          <a:pPr algn="ctr"/>
          <a:endParaRPr lang="en-US" sz="1200"/>
        </a:p>
      </dgm:t>
    </dgm:pt>
    <dgm:pt modelId="{125B98AD-5E30-4276-BB92-0FAC82FF4644}">
      <dgm:prSet phldrT="[Text]" custT="1"/>
      <dgm:spPr/>
      <dgm:t>
        <a:bodyPr/>
        <a:lstStyle/>
        <a:p>
          <a:pPr algn="ctr"/>
          <a:r>
            <a:rPr lang="en-US" sz="1200"/>
            <a:t>Infer.py</a:t>
          </a:r>
        </a:p>
      </dgm:t>
    </dgm:pt>
    <dgm:pt modelId="{7EBEC9CC-9488-444C-9CB5-EB76BA05E25B}" type="par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E81F8401-B518-45F7-A97D-104AC871474E}" type="sib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A7A96364-CEF6-4751-9127-5F3C8EEFE8B0}">
      <dgm:prSet phldrT="[Text]" custT="1"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45285DC2-C393-4AA3-87CD-046B80321294}" type="par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0CA5CC22-C7ED-407A-B7A3-4DA72797F626}" type="sib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97FC4C0F-E27B-4532-95A0-B31D893EA259}">
      <dgm:prSet phldrT="[Text]" custT="1"/>
      <dgm:spPr/>
      <dgm:t>
        <a:bodyPr/>
        <a:lstStyle/>
        <a:p>
          <a:pPr algn="ctr"/>
          <a:r>
            <a:rPr lang="en-US" sz="1200"/>
            <a:t>Raw Survey Data</a:t>
          </a:r>
        </a:p>
      </dgm:t>
    </dgm:pt>
    <dgm:pt modelId="{A184E428-59D7-4899-AF6D-81BD7E57ED89}" type="parTrans" cxnId="{AE0291C4-AD31-4E01-9420-4FD1047EAB19}">
      <dgm:prSet/>
      <dgm:spPr/>
      <dgm:t>
        <a:bodyPr/>
        <a:lstStyle/>
        <a:p>
          <a:endParaRPr lang="en-US"/>
        </a:p>
      </dgm:t>
    </dgm:pt>
    <dgm:pt modelId="{A85A938C-4073-4853-9C21-62D525431522}" type="sibTrans" cxnId="{AE0291C4-AD31-4E01-9420-4FD1047EAB19}">
      <dgm:prSet/>
      <dgm:spPr/>
      <dgm:t>
        <a:bodyPr/>
        <a:lstStyle/>
        <a:p>
          <a:endParaRPr lang="en-US"/>
        </a:p>
      </dgm:t>
    </dgm:pt>
    <dgm:pt modelId="{3148EB91-2AD8-4CB6-A194-40769FB95F23}" type="pres">
      <dgm:prSet presAssocID="{8F682418-EA22-4660-B196-4DE5C607637C}" presName="outerComposite" presStyleCnt="0">
        <dgm:presLayoutVars>
          <dgm:chMax val="5"/>
          <dgm:dir/>
          <dgm:resizeHandles val="exact"/>
        </dgm:presLayoutVars>
      </dgm:prSet>
      <dgm:spPr/>
    </dgm:pt>
    <dgm:pt modelId="{F1E812A7-2BA4-4CF1-8583-1AFDF831719A}" type="pres">
      <dgm:prSet presAssocID="{8F682418-EA22-4660-B196-4DE5C607637C}" presName="dummyMaxCanvas" presStyleCnt="0">
        <dgm:presLayoutVars/>
      </dgm:prSet>
      <dgm:spPr/>
    </dgm:pt>
    <dgm:pt modelId="{0AF9072D-8667-4379-8213-70635E1AB036}" type="pres">
      <dgm:prSet presAssocID="{8F682418-EA22-4660-B196-4DE5C607637C}" presName="FiveNodes_1" presStyleLbl="node1" presStyleIdx="0" presStyleCnt="5">
        <dgm:presLayoutVars>
          <dgm:bulletEnabled val="1"/>
        </dgm:presLayoutVars>
      </dgm:prSet>
      <dgm:spPr/>
    </dgm:pt>
    <dgm:pt modelId="{5F78078B-139C-4DCA-927C-09EFF201EB27}" type="pres">
      <dgm:prSet presAssocID="{8F682418-EA22-4660-B196-4DE5C607637C}" presName="FiveNodes_2" presStyleLbl="node1" presStyleIdx="1" presStyleCnt="5">
        <dgm:presLayoutVars>
          <dgm:bulletEnabled val="1"/>
        </dgm:presLayoutVars>
      </dgm:prSet>
      <dgm:spPr/>
    </dgm:pt>
    <dgm:pt modelId="{8BCBAF0D-BFE3-4AFC-8F69-0640364EB209}" type="pres">
      <dgm:prSet presAssocID="{8F682418-EA22-4660-B196-4DE5C607637C}" presName="FiveNodes_3" presStyleLbl="node1" presStyleIdx="2" presStyleCnt="5">
        <dgm:presLayoutVars>
          <dgm:bulletEnabled val="1"/>
        </dgm:presLayoutVars>
      </dgm:prSet>
      <dgm:spPr/>
    </dgm:pt>
    <dgm:pt modelId="{45868EB6-52BF-4AFB-801F-08E55E863163}" type="pres">
      <dgm:prSet presAssocID="{8F682418-EA22-4660-B196-4DE5C607637C}" presName="FiveNodes_4" presStyleLbl="node1" presStyleIdx="3" presStyleCnt="5">
        <dgm:presLayoutVars>
          <dgm:bulletEnabled val="1"/>
        </dgm:presLayoutVars>
      </dgm:prSet>
      <dgm:spPr/>
    </dgm:pt>
    <dgm:pt modelId="{01CB6D46-F97F-4B47-A6A8-267DEE2BFF24}" type="pres">
      <dgm:prSet presAssocID="{8F682418-EA22-4660-B196-4DE5C607637C}" presName="FiveNodes_5" presStyleLbl="node1" presStyleIdx="4" presStyleCnt="5">
        <dgm:presLayoutVars>
          <dgm:bulletEnabled val="1"/>
        </dgm:presLayoutVars>
      </dgm:prSet>
      <dgm:spPr/>
    </dgm:pt>
    <dgm:pt modelId="{39122D01-97F2-42EF-83B7-DA89046B3831}" type="pres">
      <dgm:prSet presAssocID="{8F682418-EA22-4660-B196-4DE5C607637C}" presName="FiveConn_1-2" presStyleLbl="fgAccFollowNode1" presStyleIdx="0" presStyleCnt="4" custLinFactX="-439640" custLinFactNeighborX="-500000" custLinFactNeighborY="24722">
        <dgm:presLayoutVars>
          <dgm:bulletEnabled val="1"/>
        </dgm:presLayoutVars>
      </dgm:prSet>
      <dgm:spPr/>
    </dgm:pt>
    <dgm:pt modelId="{06D8CE76-7B71-4885-BACB-8F8529702113}" type="pres">
      <dgm:prSet presAssocID="{8F682418-EA22-4660-B196-4DE5C607637C}" presName="FiveConn_2-3" presStyleLbl="fgAccFollowNode1" presStyleIdx="1" presStyleCnt="4" custLinFactX="-436764" custLinFactNeighborX="-500000" custLinFactNeighborY="30542">
        <dgm:presLayoutVars>
          <dgm:bulletEnabled val="1"/>
        </dgm:presLayoutVars>
      </dgm:prSet>
      <dgm:spPr/>
    </dgm:pt>
    <dgm:pt modelId="{6E8D0D61-183F-4E67-8E45-5EBAE9F63291}" type="pres">
      <dgm:prSet presAssocID="{8F682418-EA22-4660-B196-4DE5C607637C}" presName="FiveConn_3-4" presStyleLbl="fgAccFollowNode1" presStyleIdx="2" presStyleCnt="4" custLinFactX="-408901" custLinFactNeighborX="-500000" custLinFactNeighborY="4169">
        <dgm:presLayoutVars>
          <dgm:bulletEnabled val="1"/>
        </dgm:presLayoutVars>
      </dgm:prSet>
      <dgm:spPr/>
    </dgm:pt>
    <dgm:pt modelId="{ADB75F34-0101-427F-BF4C-B66CF81D64FE}" type="pres">
      <dgm:prSet presAssocID="{8F682418-EA22-4660-B196-4DE5C607637C}" presName="FiveConn_4-5" presStyleLbl="fgAccFollowNode1" presStyleIdx="3" presStyleCnt="4" custLinFactX="-411848" custLinFactNeighborX="-500000" custLinFactNeighborY="24981">
        <dgm:presLayoutVars>
          <dgm:bulletEnabled val="1"/>
        </dgm:presLayoutVars>
      </dgm:prSet>
      <dgm:spPr/>
    </dgm:pt>
    <dgm:pt modelId="{C828E6F2-9599-48F9-AEAE-50904B420755}" type="pres">
      <dgm:prSet presAssocID="{8F682418-EA22-4660-B196-4DE5C607637C}" presName="FiveNodes_1_text" presStyleLbl="node1" presStyleIdx="4" presStyleCnt="5">
        <dgm:presLayoutVars>
          <dgm:bulletEnabled val="1"/>
        </dgm:presLayoutVars>
      </dgm:prSet>
      <dgm:spPr/>
    </dgm:pt>
    <dgm:pt modelId="{C9F88726-05D3-47D5-9AE8-FD044033CFF2}" type="pres">
      <dgm:prSet presAssocID="{8F682418-EA22-4660-B196-4DE5C607637C}" presName="FiveNodes_2_text" presStyleLbl="node1" presStyleIdx="4" presStyleCnt="5">
        <dgm:presLayoutVars>
          <dgm:bulletEnabled val="1"/>
        </dgm:presLayoutVars>
      </dgm:prSet>
      <dgm:spPr/>
    </dgm:pt>
    <dgm:pt modelId="{A05758EA-7948-4738-AB99-4636272B9D9A}" type="pres">
      <dgm:prSet presAssocID="{8F682418-EA22-4660-B196-4DE5C607637C}" presName="FiveNodes_3_text" presStyleLbl="node1" presStyleIdx="4" presStyleCnt="5">
        <dgm:presLayoutVars>
          <dgm:bulletEnabled val="1"/>
        </dgm:presLayoutVars>
      </dgm:prSet>
      <dgm:spPr/>
    </dgm:pt>
    <dgm:pt modelId="{4F317C06-8626-4358-90CA-D176F0264119}" type="pres">
      <dgm:prSet presAssocID="{8F682418-EA22-4660-B196-4DE5C607637C}" presName="FiveNodes_4_text" presStyleLbl="node1" presStyleIdx="4" presStyleCnt="5">
        <dgm:presLayoutVars>
          <dgm:bulletEnabled val="1"/>
        </dgm:presLayoutVars>
      </dgm:prSet>
      <dgm:spPr/>
    </dgm:pt>
    <dgm:pt modelId="{B45ED8B8-7FFF-4E7B-A954-ED9BEF337ACC}" type="pres">
      <dgm:prSet presAssocID="{8F682418-EA22-4660-B196-4DE5C607637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BC0E00-C372-439D-A757-EAAAB8FD5194}" type="presOf" srcId="{F3C28B56-3AE4-43B3-80E2-363B6A230747}" destId="{A05758EA-7948-4738-AB99-4636272B9D9A}" srcOrd="1" destOrd="0" presId="urn:microsoft.com/office/officeart/2005/8/layout/vProcess5"/>
    <dgm:cxn modelId="{3F83C32C-A8BA-458D-93E4-638D5CFE20F4}" type="presOf" srcId="{E81F8401-B518-45F7-A97D-104AC871474E}" destId="{ADB75F34-0101-427F-BF4C-B66CF81D64FE}" srcOrd="0" destOrd="0" presId="urn:microsoft.com/office/officeart/2005/8/layout/vProcess5"/>
    <dgm:cxn modelId="{FB91AF35-8F18-48F0-9E63-8DE109496A31}" type="presOf" srcId="{125B98AD-5E30-4276-BB92-0FAC82FF4644}" destId="{45868EB6-52BF-4AFB-801F-08E55E863163}" srcOrd="0" destOrd="0" presId="urn:microsoft.com/office/officeart/2005/8/layout/vProcess5"/>
    <dgm:cxn modelId="{F90EB05C-64B4-4ABE-8BE3-C003C5767AA3}" type="presOf" srcId="{214CD266-5D84-418E-9214-78BDE4DE96FB}" destId="{06D8CE76-7B71-4885-BACB-8F8529702113}" srcOrd="0" destOrd="0" presId="urn:microsoft.com/office/officeart/2005/8/layout/vProcess5"/>
    <dgm:cxn modelId="{18276560-DC68-4112-9031-813FACBA541D}" type="presOf" srcId="{125B98AD-5E30-4276-BB92-0FAC82FF4644}" destId="{4F317C06-8626-4358-90CA-D176F0264119}" srcOrd="1" destOrd="0" presId="urn:microsoft.com/office/officeart/2005/8/layout/vProcess5"/>
    <dgm:cxn modelId="{8117FC6E-D3DE-49E1-921F-4727AEE4CDBC}" srcId="{8F682418-EA22-4660-B196-4DE5C607637C}" destId="{A7A96364-CEF6-4751-9127-5F3C8EEFE8B0}" srcOrd="4" destOrd="0" parTransId="{45285DC2-C393-4AA3-87CD-046B80321294}" sibTransId="{0CA5CC22-C7ED-407A-B7A3-4DA72797F626}"/>
    <dgm:cxn modelId="{8F02788A-E479-470D-BCB3-1E080D80B6CA}" type="presOf" srcId="{A7A96364-CEF6-4751-9127-5F3C8EEFE8B0}" destId="{01CB6D46-F97F-4B47-A6A8-267DEE2BFF24}" srcOrd="0" destOrd="0" presId="urn:microsoft.com/office/officeart/2005/8/layout/vProcess5"/>
    <dgm:cxn modelId="{2526348F-5D47-4255-8B36-5C3EC42D2674}" type="presOf" srcId="{7EB7DCB3-4D3C-4FF7-A126-557F46336E7D}" destId="{6E8D0D61-183F-4E67-8E45-5EBAE9F63291}" srcOrd="0" destOrd="0" presId="urn:microsoft.com/office/officeart/2005/8/layout/vProcess5"/>
    <dgm:cxn modelId="{A66EA5A2-96C6-44DD-A573-94D8CA67B3E7}" srcId="{8F682418-EA22-4660-B196-4DE5C607637C}" destId="{F3C28B56-3AE4-43B3-80E2-363B6A230747}" srcOrd="2" destOrd="0" parTransId="{D9AD3E10-13B8-4215-872D-D2F3F5524A48}" sibTransId="{7EB7DCB3-4D3C-4FF7-A126-557F46336E7D}"/>
    <dgm:cxn modelId="{01BD56AE-5669-44E9-B3B1-9E08984E85DB}" type="presOf" srcId="{97FC4C0F-E27B-4532-95A0-B31D893EA259}" destId="{0AF9072D-8667-4379-8213-70635E1AB036}" srcOrd="0" destOrd="0" presId="urn:microsoft.com/office/officeart/2005/8/layout/vProcess5"/>
    <dgm:cxn modelId="{300C02B3-EA37-4373-80F2-FD9D22233333}" srcId="{8F682418-EA22-4660-B196-4DE5C607637C}" destId="{45468C3B-C7E6-4252-907A-0E5971B85D36}" srcOrd="1" destOrd="0" parTransId="{8276C406-5EC2-47C6-96ED-A3B76289AA0B}" sibTransId="{214CD266-5D84-418E-9214-78BDE4DE96FB}"/>
    <dgm:cxn modelId="{1B25ADBE-A1C8-462E-A21E-7DC6C541B8B5}" srcId="{8F682418-EA22-4660-B196-4DE5C607637C}" destId="{125B98AD-5E30-4276-BB92-0FAC82FF4644}" srcOrd="3" destOrd="0" parTransId="{7EBEC9CC-9488-444C-9CB5-EB76BA05E25B}" sibTransId="{E81F8401-B518-45F7-A97D-104AC871474E}"/>
    <dgm:cxn modelId="{F4E312C0-2CB1-4A81-8F97-3A99F6F877A1}" type="presOf" srcId="{97FC4C0F-E27B-4532-95A0-B31D893EA259}" destId="{C828E6F2-9599-48F9-AEAE-50904B420755}" srcOrd="1" destOrd="0" presId="urn:microsoft.com/office/officeart/2005/8/layout/vProcess5"/>
    <dgm:cxn modelId="{AE0291C4-AD31-4E01-9420-4FD1047EAB19}" srcId="{8F682418-EA22-4660-B196-4DE5C607637C}" destId="{97FC4C0F-E27B-4532-95A0-B31D893EA259}" srcOrd="0" destOrd="0" parTransId="{A184E428-59D7-4899-AF6D-81BD7E57ED89}" sibTransId="{A85A938C-4073-4853-9C21-62D525431522}"/>
    <dgm:cxn modelId="{D996B7CD-D442-434F-8C69-4DC9B3B6247E}" type="presOf" srcId="{A7A96364-CEF6-4751-9127-5F3C8EEFE8B0}" destId="{B45ED8B8-7FFF-4E7B-A954-ED9BEF337ACC}" srcOrd="1" destOrd="0" presId="urn:microsoft.com/office/officeart/2005/8/layout/vProcess5"/>
    <dgm:cxn modelId="{79C88AE1-295A-4922-AEFD-FD280A3D98E9}" type="presOf" srcId="{F3C28B56-3AE4-43B3-80E2-363B6A230747}" destId="{8BCBAF0D-BFE3-4AFC-8F69-0640364EB209}" srcOrd="0" destOrd="0" presId="urn:microsoft.com/office/officeart/2005/8/layout/vProcess5"/>
    <dgm:cxn modelId="{8166E6EC-63BC-494C-93C0-79277E88A839}" type="presOf" srcId="{45468C3B-C7E6-4252-907A-0E5971B85D36}" destId="{5F78078B-139C-4DCA-927C-09EFF201EB27}" srcOrd="0" destOrd="0" presId="urn:microsoft.com/office/officeart/2005/8/layout/vProcess5"/>
    <dgm:cxn modelId="{728CA0F4-5437-4CBD-8506-BA6CC2DF9203}" type="presOf" srcId="{45468C3B-C7E6-4252-907A-0E5971B85D36}" destId="{C9F88726-05D3-47D5-9AE8-FD044033CFF2}" srcOrd="1" destOrd="0" presId="urn:microsoft.com/office/officeart/2005/8/layout/vProcess5"/>
    <dgm:cxn modelId="{7D2E89FD-CFA8-42C7-9BC0-B7CE66CF7B44}" type="presOf" srcId="{8F682418-EA22-4660-B196-4DE5C607637C}" destId="{3148EB91-2AD8-4CB6-A194-40769FB95F23}" srcOrd="0" destOrd="0" presId="urn:microsoft.com/office/officeart/2005/8/layout/vProcess5"/>
    <dgm:cxn modelId="{CA4F6FFE-D004-44B4-9BDB-BED101BAB2AF}" type="presOf" srcId="{A85A938C-4073-4853-9C21-62D525431522}" destId="{39122D01-97F2-42EF-83B7-DA89046B3831}" srcOrd="0" destOrd="0" presId="urn:microsoft.com/office/officeart/2005/8/layout/vProcess5"/>
    <dgm:cxn modelId="{658DF3BA-D81A-4AA5-9080-CEA4608A1F59}" type="presParOf" srcId="{3148EB91-2AD8-4CB6-A194-40769FB95F23}" destId="{F1E812A7-2BA4-4CF1-8583-1AFDF831719A}" srcOrd="0" destOrd="0" presId="urn:microsoft.com/office/officeart/2005/8/layout/vProcess5"/>
    <dgm:cxn modelId="{F2049A7A-9B6D-447E-8C44-B47316CDE580}" type="presParOf" srcId="{3148EB91-2AD8-4CB6-A194-40769FB95F23}" destId="{0AF9072D-8667-4379-8213-70635E1AB036}" srcOrd="1" destOrd="0" presId="urn:microsoft.com/office/officeart/2005/8/layout/vProcess5"/>
    <dgm:cxn modelId="{70F5E154-E575-4835-B804-0F01F286B1D4}" type="presParOf" srcId="{3148EB91-2AD8-4CB6-A194-40769FB95F23}" destId="{5F78078B-139C-4DCA-927C-09EFF201EB27}" srcOrd="2" destOrd="0" presId="urn:microsoft.com/office/officeart/2005/8/layout/vProcess5"/>
    <dgm:cxn modelId="{2A464885-05F4-413E-AF4F-516E527261CD}" type="presParOf" srcId="{3148EB91-2AD8-4CB6-A194-40769FB95F23}" destId="{8BCBAF0D-BFE3-4AFC-8F69-0640364EB209}" srcOrd="3" destOrd="0" presId="urn:microsoft.com/office/officeart/2005/8/layout/vProcess5"/>
    <dgm:cxn modelId="{010A6A3B-BFF0-4E1C-835D-A0CB3C1F2960}" type="presParOf" srcId="{3148EB91-2AD8-4CB6-A194-40769FB95F23}" destId="{45868EB6-52BF-4AFB-801F-08E55E863163}" srcOrd="4" destOrd="0" presId="urn:microsoft.com/office/officeart/2005/8/layout/vProcess5"/>
    <dgm:cxn modelId="{766646B5-DBB4-49C8-87AE-6447138B6BA8}" type="presParOf" srcId="{3148EB91-2AD8-4CB6-A194-40769FB95F23}" destId="{01CB6D46-F97F-4B47-A6A8-267DEE2BFF24}" srcOrd="5" destOrd="0" presId="urn:microsoft.com/office/officeart/2005/8/layout/vProcess5"/>
    <dgm:cxn modelId="{B2624151-42C7-4C58-8DCC-1B9750E17BF4}" type="presParOf" srcId="{3148EB91-2AD8-4CB6-A194-40769FB95F23}" destId="{39122D01-97F2-42EF-83B7-DA89046B3831}" srcOrd="6" destOrd="0" presId="urn:microsoft.com/office/officeart/2005/8/layout/vProcess5"/>
    <dgm:cxn modelId="{B04A6E2A-E08C-4896-B877-09D660C209A7}" type="presParOf" srcId="{3148EB91-2AD8-4CB6-A194-40769FB95F23}" destId="{06D8CE76-7B71-4885-BACB-8F8529702113}" srcOrd="7" destOrd="0" presId="urn:microsoft.com/office/officeart/2005/8/layout/vProcess5"/>
    <dgm:cxn modelId="{4B95C02E-017C-40F1-A1D2-110107D182AE}" type="presParOf" srcId="{3148EB91-2AD8-4CB6-A194-40769FB95F23}" destId="{6E8D0D61-183F-4E67-8E45-5EBAE9F63291}" srcOrd="8" destOrd="0" presId="urn:microsoft.com/office/officeart/2005/8/layout/vProcess5"/>
    <dgm:cxn modelId="{D6A7A92E-4202-4C67-AD46-65953378FC90}" type="presParOf" srcId="{3148EB91-2AD8-4CB6-A194-40769FB95F23}" destId="{ADB75F34-0101-427F-BF4C-B66CF81D64FE}" srcOrd="9" destOrd="0" presId="urn:microsoft.com/office/officeart/2005/8/layout/vProcess5"/>
    <dgm:cxn modelId="{DB6DCB82-6B95-477C-B343-1D15BEEE9C09}" type="presParOf" srcId="{3148EB91-2AD8-4CB6-A194-40769FB95F23}" destId="{C828E6F2-9599-48F9-AEAE-50904B420755}" srcOrd="10" destOrd="0" presId="urn:microsoft.com/office/officeart/2005/8/layout/vProcess5"/>
    <dgm:cxn modelId="{88E033D1-C762-447F-9186-4773CBE75D73}" type="presParOf" srcId="{3148EB91-2AD8-4CB6-A194-40769FB95F23}" destId="{C9F88726-05D3-47D5-9AE8-FD044033CFF2}" srcOrd="11" destOrd="0" presId="urn:microsoft.com/office/officeart/2005/8/layout/vProcess5"/>
    <dgm:cxn modelId="{D5CE2827-BAA7-40AB-9F48-948C933A75D7}" type="presParOf" srcId="{3148EB91-2AD8-4CB6-A194-40769FB95F23}" destId="{A05758EA-7948-4738-AB99-4636272B9D9A}" srcOrd="12" destOrd="0" presId="urn:microsoft.com/office/officeart/2005/8/layout/vProcess5"/>
    <dgm:cxn modelId="{FB2E9DB2-AE29-4CBC-9C69-84CC9124D2C8}" type="presParOf" srcId="{3148EB91-2AD8-4CB6-A194-40769FB95F23}" destId="{4F317C06-8626-4358-90CA-D176F0264119}" srcOrd="13" destOrd="0" presId="urn:microsoft.com/office/officeart/2005/8/layout/vProcess5"/>
    <dgm:cxn modelId="{6619CED4-B42F-49E5-9610-981A75835577}" type="presParOf" srcId="{3148EB91-2AD8-4CB6-A194-40769FB95F23}" destId="{B45ED8B8-7FFF-4E7B-A954-ED9BEF337A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682418-EA22-4660-B196-4DE5C60763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68C3B-C7E6-4252-907A-0E5971B85D36}">
      <dgm:prSet phldrT="[Text]" custT="1"/>
      <dgm:spPr/>
      <dgm:t>
        <a:bodyPr/>
        <a:lstStyle/>
        <a:p>
          <a:pPr algn="ctr"/>
          <a:r>
            <a:rPr lang="en-US" sz="1200"/>
            <a:t>SPA</a:t>
          </a:r>
        </a:p>
      </dgm:t>
    </dgm:pt>
    <dgm:pt modelId="{8276C406-5EC2-47C6-96ED-A3B76289AA0B}" type="parTrans" cxnId="{300C02B3-EA37-4373-80F2-FD9D22233333}">
      <dgm:prSet/>
      <dgm:spPr/>
      <dgm:t>
        <a:bodyPr/>
        <a:lstStyle/>
        <a:p>
          <a:pPr algn="ctr"/>
          <a:endParaRPr lang="en-US" sz="1200"/>
        </a:p>
      </dgm:t>
    </dgm:pt>
    <dgm:pt modelId="{214CD266-5D84-418E-9214-78BDE4DE96FB}" type="sibTrans" cxnId="{300C02B3-EA37-4373-80F2-FD9D22233333}">
      <dgm:prSet custT="1"/>
      <dgm:spPr/>
      <dgm:t>
        <a:bodyPr/>
        <a:lstStyle/>
        <a:p>
          <a:pPr algn="ctr"/>
          <a:endParaRPr lang="en-US" sz="1200"/>
        </a:p>
      </dgm:t>
    </dgm:pt>
    <dgm:pt modelId="{F3C28B56-3AE4-43B3-80E2-363B6A230747}">
      <dgm:prSet phldrT="[Text]" custT="1"/>
      <dgm:spPr/>
      <dgm:t>
        <a:bodyPr/>
        <a:lstStyle/>
        <a:p>
          <a:pPr algn="ctr"/>
          <a:r>
            <a:rPr lang="en-US" sz="1200"/>
            <a:t>ActivitySim Formatting &amp; Cleaning</a:t>
          </a:r>
        </a:p>
      </dgm:t>
    </dgm:pt>
    <dgm:pt modelId="{D9AD3E10-13B8-4215-872D-D2F3F5524A48}" type="parTrans" cxnId="{A66EA5A2-96C6-44DD-A573-94D8CA67B3E7}">
      <dgm:prSet/>
      <dgm:spPr/>
      <dgm:t>
        <a:bodyPr/>
        <a:lstStyle/>
        <a:p>
          <a:pPr algn="ctr"/>
          <a:endParaRPr lang="en-US" sz="1200"/>
        </a:p>
      </dgm:t>
    </dgm:pt>
    <dgm:pt modelId="{7EB7DCB3-4D3C-4FF7-A126-557F46336E7D}" type="sibTrans" cxnId="{A66EA5A2-96C6-44DD-A573-94D8CA67B3E7}">
      <dgm:prSet custT="1"/>
      <dgm:spPr/>
      <dgm:t>
        <a:bodyPr/>
        <a:lstStyle/>
        <a:p>
          <a:pPr algn="ctr"/>
          <a:endParaRPr lang="en-US" sz="1200"/>
        </a:p>
      </dgm:t>
    </dgm:pt>
    <dgm:pt modelId="{125B98AD-5E30-4276-BB92-0FAC82FF4644}">
      <dgm:prSet phldrT="[Text]" custT="1"/>
      <dgm:spPr/>
      <dgm:t>
        <a:bodyPr/>
        <a:lstStyle/>
        <a:p>
          <a:pPr algn="ctr"/>
          <a:r>
            <a:rPr lang="en-US" sz="1200"/>
            <a:t>Infer.py</a:t>
          </a:r>
        </a:p>
      </dgm:t>
    </dgm:pt>
    <dgm:pt modelId="{7EBEC9CC-9488-444C-9CB5-EB76BA05E25B}" type="par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E81F8401-B518-45F7-A97D-104AC871474E}" type="sib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A7A96364-CEF6-4751-9127-5F3C8EEFE8B0}">
      <dgm:prSet phldrT="[Text]" custT="1"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45285DC2-C393-4AA3-87CD-046B80321294}" type="par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0CA5CC22-C7ED-407A-B7A3-4DA72797F626}" type="sib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97FC4C0F-E27B-4532-95A0-B31D893EA259}">
      <dgm:prSet phldrT="[Text]" custT="1"/>
      <dgm:spPr/>
      <dgm:t>
        <a:bodyPr/>
        <a:lstStyle/>
        <a:p>
          <a:pPr algn="ctr"/>
          <a:r>
            <a:rPr lang="en-US" sz="1200"/>
            <a:t>Raw Survey Data</a:t>
          </a:r>
        </a:p>
      </dgm:t>
    </dgm:pt>
    <dgm:pt modelId="{A184E428-59D7-4899-AF6D-81BD7E57ED89}" type="parTrans" cxnId="{AE0291C4-AD31-4E01-9420-4FD1047EAB19}">
      <dgm:prSet/>
      <dgm:spPr/>
      <dgm:t>
        <a:bodyPr/>
        <a:lstStyle/>
        <a:p>
          <a:endParaRPr lang="en-US"/>
        </a:p>
      </dgm:t>
    </dgm:pt>
    <dgm:pt modelId="{A85A938C-4073-4853-9C21-62D525431522}" type="sibTrans" cxnId="{AE0291C4-AD31-4E01-9420-4FD1047EAB19}">
      <dgm:prSet/>
      <dgm:spPr/>
      <dgm:t>
        <a:bodyPr/>
        <a:lstStyle/>
        <a:p>
          <a:endParaRPr lang="en-US"/>
        </a:p>
      </dgm:t>
    </dgm:pt>
    <dgm:pt modelId="{3148EB91-2AD8-4CB6-A194-40769FB95F23}" type="pres">
      <dgm:prSet presAssocID="{8F682418-EA22-4660-B196-4DE5C607637C}" presName="outerComposite" presStyleCnt="0">
        <dgm:presLayoutVars>
          <dgm:chMax val="5"/>
          <dgm:dir/>
          <dgm:resizeHandles val="exact"/>
        </dgm:presLayoutVars>
      </dgm:prSet>
      <dgm:spPr/>
    </dgm:pt>
    <dgm:pt modelId="{F1E812A7-2BA4-4CF1-8583-1AFDF831719A}" type="pres">
      <dgm:prSet presAssocID="{8F682418-EA22-4660-B196-4DE5C607637C}" presName="dummyMaxCanvas" presStyleCnt="0">
        <dgm:presLayoutVars/>
      </dgm:prSet>
      <dgm:spPr/>
    </dgm:pt>
    <dgm:pt modelId="{0AF9072D-8667-4379-8213-70635E1AB036}" type="pres">
      <dgm:prSet presAssocID="{8F682418-EA22-4660-B196-4DE5C607637C}" presName="FiveNodes_1" presStyleLbl="node1" presStyleIdx="0" presStyleCnt="5">
        <dgm:presLayoutVars>
          <dgm:bulletEnabled val="1"/>
        </dgm:presLayoutVars>
      </dgm:prSet>
      <dgm:spPr/>
    </dgm:pt>
    <dgm:pt modelId="{5F78078B-139C-4DCA-927C-09EFF201EB27}" type="pres">
      <dgm:prSet presAssocID="{8F682418-EA22-4660-B196-4DE5C607637C}" presName="FiveNodes_2" presStyleLbl="node1" presStyleIdx="1" presStyleCnt="5">
        <dgm:presLayoutVars>
          <dgm:bulletEnabled val="1"/>
        </dgm:presLayoutVars>
      </dgm:prSet>
      <dgm:spPr/>
    </dgm:pt>
    <dgm:pt modelId="{8BCBAF0D-BFE3-4AFC-8F69-0640364EB209}" type="pres">
      <dgm:prSet presAssocID="{8F682418-EA22-4660-B196-4DE5C607637C}" presName="FiveNodes_3" presStyleLbl="node1" presStyleIdx="2" presStyleCnt="5">
        <dgm:presLayoutVars>
          <dgm:bulletEnabled val="1"/>
        </dgm:presLayoutVars>
      </dgm:prSet>
      <dgm:spPr/>
    </dgm:pt>
    <dgm:pt modelId="{45868EB6-52BF-4AFB-801F-08E55E863163}" type="pres">
      <dgm:prSet presAssocID="{8F682418-EA22-4660-B196-4DE5C607637C}" presName="FiveNodes_4" presStyleLbl="node1" presStyleIdx="3" presStyleCnt="5">
        <dgm:presLayoutVars>
          <dgm:bulletEnabled val="1"/>
        </dgm:presLayoutVars>
      </dgm:prSet>
      <dgm:spPr/>
    </dgm:pt>
    <dgm:pt modelId="{01CB6D46-F97F-4B47-A6A8-267DEE2BFF24}" type="pres">
      <dgm:prSet presAssocID="{8F682418-EA22-4660-B196-4DE5C607637C}" presName="FiveNodes_5" presStyleLbl="node1" presStyleIdx="4" presStyleCnt="5">
        <dgm:presLayoutVars>
          <dgm:bulletEnabled val="1"/>
        </dgm:presLayoutVars>
      </dgm:prSet>
      <dgm:spPr/>
    </dgm:pt>
    <dgm:pt modelId="{39122D01-97F2-42EF-83B7-DA89046B3831}" type="pres">
      <dgm:prSet presAssocID="{8F682418-EA22-4660-B196-4DE5C607637C}" presName="FiveConn_1-2" presStyleLbl="fgAccFollowNode1" presStyleIdx="0" presStyleCnt="4" custLinFactX="-439640" custLinFactNeighborX="-500000" custLinFactNeighborY="24722">
        <dgm:presLayoutVars>
          <dgm:bulletEnabled val="1"/>
        </dgm:presLayoutVars>
      </dgm:prSet>
      <dgm:spPr/>
    </dgm:pt>
    <dgm:pt modelId="{06D8CE76-7B71-4885-BACB-8F8529702113}" type="pres">
      <dgm:prSet presAssocID="{8F682418-EA22-4660-B196-4DE5C607637C}" presName="FiveConn_2-3" presStyleLbl="fgAccFollowNode1" presStyleIdx="1" presStyleCnt="4" custLinFactX="-436764" custLinFactNeighborX="-500000" custLinFactNeighborY="30542">
        <dgm:presLayoutVars>
          <dgm:bulletEnabled val="1"/>
        </dgm:presLayoutVars>
      </dgm:prSet>
      <dgm:spPr/>
    </dgm:pt>
    <dgm:pt modelId="{6E8D0D61-183F-4E67-8E45-5EBAE9F63291}" type="pres">
      <dgm:prSet presAssocID="{8F682418-EA22-4660-B196-4DE5C607637C}" presName="FiveConn_3-4" presStyleLbl="fgAccFollowNode1" presStyleIdx="2" presStyleCnt="4" custLinFactX="-408901" custLinFactNeighborX="-500000" custLinFactNeighborY="4169">
        <dgm:presLayoutVars>
          <dgm:bulletEnabled val="1"/>
        </dgm:presLayoutVars>
      </dgm:prSet>
      <dgm:spPr/>
    </dgm:pt>
    <dgm:pt modelId="{ADB75F34-0101-427F-BF4C-B66CF81D64FE}" type="pres">
      <dgm:prSet presAssocID="{8F682418-EA22-4660-B196-4DE5C607637C}" presName="FiveConn_4-5" presStyleLbl="fgAccFollowNode1" presStyleIdx="3" presStyleCnt="4" custLinFactX="-411848" custLinFactNeighborX="-500000" custLinFactNeighborY="24981">
        <dgm:presLayoutVars>
          <dgm:bulletEnabled val="1"/>
        </dgm:presLayoutVars>
      </dgm:prSet>
      <dgm:spPr/>
    </dgm:pt>
    <dgm:pt modelId="{C828E6F2-9599-48F9-AEAE-50904B420755}" type="pres">
      <dgm:prSet presAssocID="{8F682418-EA22-4660-B196-4DE5C607637C}" presName="FiveNodes_1_text" presStyleLbl="node1" presStyleIdx="4" presStyleCnt="5">
        <dgm:presLayoutVars>
          <dgm:bulletEnabled val="1"/>
        </dgm:presLayoutVars>
      </dgm:prSet>
      <dgm:spPr/>
    </dgm:pt>
    <dgm:pt modelId="{C9F88726-05D3-47D5-9AE8-FD044033CFF2}" type="pres">
      <dgm:prSet presAssocID="{8F682418-EA22-4660-B196-4DE5C607637C}" presName="FiveNodes_2_text" presStyleLbl="node1" presStyleIdx="4" presStyleCnt="5">
        <dgm:presLayoutVars>
          <dgm:bulletEnabled val="1"/>
        </dgm:presLayoutVars>
      </dgm:prSet>
      <dgm:spPr/>
    </dgm:pt>
    <dgm:pt modelId="{A05758EA-7948-4738-AB99-4636272B9D9A}" type="pres">
      <dgm:prSet presAssocID="{8F682418-EA22-4660-B196-4DE5C607637C}" presName="FiveNodes_3_text" presStyleLbl="node1" presStyleIdx="4" presStyleCnt="5">
        <dgm:presLayoutVars>
          <dgm:bulletEnabled val="1"/>
        </dgm:presLayoutVars>
      </dgm:prSet>
      <dgm:spPr/>
    </dgm:pt>
    <dgm:pt modelId="{4F317C06-8626-4358-90CA-D176F0264119}" type="pres">
      <dgm:prSet presAssocID="{8F682418-EA22-4660-B196-4DE5C607637C}" presName="FiveNodes_4_text" presStyleLbl="node1" presStyleIdx="4" presStyleCnt="5">
        <dgm:presLayoutVars>
          <dgm:bulletEnabled val="1"/>
        </dgm:presLayoutVars>
      </dgm:prSet>
      <dgm:spPr/>
    </dgm:pt>
    <dgm:pt modelId="{B45ED8B8-7FFF-4E7B-A954-ED9BEF337ACC}" type="pres">
      <dgm:prSet presAssocID="{8F682418-EA22-4660-B196-4DE5C607637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BC0E00-C372-439D-A757-EAAAB8FD5194}" type="presOf" srcId="{F3C28B56-3AE4-43B3-80E2-363B6A230747}" destId="{A05758EA-7948-4738-AB99-4636272B9D9A}" srcOrd="1" destOrd="0" presId="urn:microsoft.com/office/officeart/2005/8/layout/vProcess5"/>
    <dgm:cxn modelId="{3F83C32C-A8BA-458D-93E4-638D5CFE20F4}" type="presOf" srcId="{E81F8401-B518-45F7-A97D-104AC871474E}" destId="{ADB75F34-0101-427F-BF4C-B66CF81D64FE}" srcOrd="0" destOrd="0" presId="urn:microsoft.com/office/officeart/2005/8/layout/vProcess5"/>
    <dgm:cxn modelId="{FB91AF35-8F18-48F0-9E63-8DE109496A31}" type="presOf" srcId="{125B98AD-5E30-4276-BB92-0FAC82FF4644}" destId="{45868EB6-52BF-4AFB-801F-08E55E863163}" srcOrd="0" destOrd="0" presId="urn:microsoft.com/office/officeart/2005/8/layout/vProcess5"/>
    <dgm:cxn modelId="{F90EB05C-64B4-4ABE-8BE3-C003C5767AA3}" type="presOf" srcId="{214CD266-5D84-418E-9214-78BDE4DE96FB}" destId="{06D8CE76-7B71-4885-BACB-8F8529702113}" srcOrd="0" destOrd="0" presId="urn:microsoft.com/office/officeart/2005/8/layout/vProcess5"/>
    <dgm:cxn modelId="{18276560-DC68-4112-9031-813FACBA541D}" type="presOf" srcId="{125B98AD-5E30-4276-BB92-0FAC82FF4644}" destId="{4F317C06-8626-4358-90CA-D176F0264119}" srcOrd="1" destOrd="0" presId="urn:microsoft.com/office/officeart/2005/8/layout/vProcess5"/>
    <dgm:cxn modelId="{8117FC6E-D3DE-49E1-921F-4727AEE4CDBC}" srcId="{8F682418-EA22-4660-B196-4DE5C607637C}" destId="{A7A96364-CEF6-4751-9127-5F3C8EEFE8B0}" srcOrd="4" destOrd="0" parTransId="{45285DC2-C393-4AA3-87CD-046B80321294}" sibTransId="{0CA5CC22-C7ED-407A-B7A3-4DA72797F626}"/>
    <dgm:cxn modelId="{8F02788A-E479-470D-BCB3-1E080D80B6CA}" type="presOf" srcId="{A7A96364-CEF6-4751-9127-5F3C8EEFE8B0}" destId="{01CB6D46-F97F-4B47-A6A8-267DEE2BFF24}" srcOrd="0" destOrd="0" presId="urn:microsoft.com/office/officeart/2005/8/layout/vProcess5"/>
    <dgm:cxn modelId="{2526348F-5D47-4255-8B36-5C3EC42D2674}" type="presOf" srcId="{7EB7DCB3-4D3C-4FF7-A126-557F46336E7D}" destId="{6E8D0D61-183F-4E67-8E45-5EBAE9F63291}" srcOrd="0" destOrd="0" presId="urn:microsoft.com/office/officeart/2005/8/layout/vProcess5"/>
    <dgm:cxn modelId="{A66EA5A2-96C6-44DD-A573-94D8CA67B3E7}" srcId="{8F682418-EA22-4660-B196-4DE5C607637C}" destId="{F3C28B56-3AE4-43B3-80E2-363B6A230747}" srcOrd="2" destOrd="0" parTransId="{D9AD3E10-13B8-4215-872D-D2F3F5524A48}" sibTransId="{7EB7DCB3-4D3C-4FF7-A126-557F46336E7D}"/>
    <dgm:cxn modelId="{01BD56AE-5669-44E9-B3B1-9E08984E85DB}" type="presOf" srcId="{97FC4C0F-E27B-4532-95A0-B31D893EA259}" destId="{0AF9072D-8667-4379-8213-70635E1AB036}" srcOrd="0" destOrd="0" presId="urn:microsoft.com/office/officeart/2005/8/layout/vProcess5"/>
    <dgm:cxn modelId="{300C02B3-EA37-4373-80F2-FD9D22233333}" srcId="{8F682418-EA22-4660-B196-4DE5C607637C}" destId="{45468C3B-C7E6-4252-907A-0E5971B85D36}" srcOrd="1" destOrd="0" parTransId="{8276C406-5EC2-47C6-96ED-A3B76289AA0B}" sibTransId="{214CD266-5D84-418E-9214-78BDE4DE96FB}"/>
    <dgm:cxn modelId="{1B25ADBE-A1C8-462E-A21E-7DC6C541B8B5}" srcId="{8F682418-EA22-4660-B196-4DE5C607637C}" destId="{125B98AD-5E30-4276-BB92-0FAC82FF4644}" srcOrd="3" destOrd="0" parTransId="{7EBEC9CC-9488-444C-9CB5-EB76BA05E25B}" sibTransId="{E81F8401-B518-45F7-A97D-104AC871474E}"/>
    <dgm:cxn modelId="{F4E312C0-2CB1-4A81-8F97-3A99F6F877A1}" type="presOf" srcId="{97FC4C0F-E27B-4532-95A0-B31D893EA259}" destId="{C828E6F2-9599-48F9-AEAE-50904B420755}" srcOrd="1" destOrd="0" presId="urn:microsoft.com/office/officeart/2005/8/layout/vProcess5"/>
    <dgm:cxn modelId="{AE0291C4-AD31-4E01-9420-4FD1047EAB19}" srcId="{8F682418-EA22-4660-B196-4DE5C607637C}" destId="{97FC4C0F-E27B-4532-95A0-B31D893EA259}" srcOrd="0" destOrd="0" parTransId="{A184E428-59D7-4899-AF6D-81BD7E57ED89}" sibTransId="{A85A938C-4073-4853-9C21-62D525431522}"/>
    <dgm:cxn modelId="{D996B7CD-D442-434F-8C69-4DC9B3B6247E}" type="presOf" srcId="{A7A96364-CEF6-4751-9127-5F3C8EEFE8B0}" destId="{B45ED8B8-7FFF-4E7B-A954-ED9BEF337ACC}" srcOrd="1" destOrd="0" presId="urn:microsoft.com/office/officeart/2005/8/layout/vProcess5"/>
    <dgm:cxn modelId="{79C88AE1-295A-4922-AEFD-FD280A3D98E9}" type="presOf" srcId="{F3C28B56-3AE4-43B3-80E2-363B6A230747}" destId="{8BCBAF0D-BFE3-4AFC-8F69-0640364EB209}" srcOrd="0" destOrd="0" presId="urn:microsoft.com/office/officeart/2005/8/layout/vProcess5"/>
    <dgm:cxn modelId="{8166E6EC-63BC-494C-93C0-79277E88A839}" type="presOf" srcId="{45468C3B-C7E6-4252-907A-0E5971B85D36}" destId="{5F78078B-139C-4DCA-927C-09EFF201EB27}" srcOrd="0" destOrd="0" presId="urn:microsoft.com/office/officeart/2005/8/layout/vProcess5"/>
    <dgm:cxn modelId="{728CA0F4-5437-4CBD-8506-BA6CC2DF9203}" type="presOf" srcId="{45468C3B-C7E6-4252-907A-0E5971B85D36}" destId="{C9F88726-05D3-47D5-9AE8-FD044033CFF2}" srcOrd="1" destOrd="0" presId="urn:microsoft.com/office/officeart/2005/8/layout/vProcess5"/>
    <dgm:cxn modelId="{7D2E89FD-CFA8-42C7-9BC0-B7CE66CF7B44}" type="presOf" srcId="{8F682418-EA22-4660-B196-4DE5C607637C}" destId="{3148EB91-2AD8-4CB6-A194-40769FB95F23}" srcOrd="0" destOrd="0" presId="urn:microsoft.com/office/officeart/2005/8/layout/vProcess5"/>
    <dgm:cxn modelId="{CA4F6FFE-D004-44B4-9BDB-BED101BAB2AF}" type="presOf" srcId="{A85A938C-4073-4853-9C21-62D525431522}" destId="{39122D01-97F2-42EF-83B7-DA89046B3831}" srcOrd="0" destOrd="0" presId="urn:microsoft.com/office/officeart/2005/8/layout/vProcess5"/>
    <dgm:cxn modelId="{658DF3BA-D81A-4AA5-9080-CEA4608A1F59}" type="presParOf" srcId="{3148EB91-2AD8-4CB6-A194-40769FB95F23}" destId="{F1E812A7-2BA4-4CF1-8583-1AFDF831719A}" srcOrd="0" destOrd="0" presId="urn:microsoft.com/office/officeart/2005/8/layout/vProcess5"/>
    <dgm:cxn modelId="{F2049A7A-9B6D-447E-8C44-B47316CDE580}" type="presParOf" srcId="{3148EB91-2AD8-4CB6-A194-40769FB95F23}" destId="{0AF9072D-8667-4379-8213-70635E1AB036}" srcOrd="1" destOrd="0" presId="urn:microsoft.com/office/officeart/2005/8/layout/vProcess5"/>
    <dgm:cxn modelId="{70F5E154-E575-4835-B804-0F01F286B1D4}" type="presParOf" srcId="{3148EB91-2AD8-4CB6-A194-40769FB95F23}" destId="{5F78078B-139C-4DCA-927C-09EFF201EB27}" srcOrd="2" destOrd="0" presId="urn:microsoft.com/office/officeart/2005/8/layout/vProcess5"/>
    <dgm:cxn modelId="{2A464885-05F4-413E-AF4F-516E527261CD}" type="presParOf" srcId="{3148EB91-2AD8-4CB6-A194-40769FB95F23}" destId="{8BCBAF0D-BFE3-4AFC-8F69-0640364EB209}" srcOrd="3" destOrd="0" presId="urn:microsoft.com/office/officeart/2005/8/layout/vProcess5"/>
    <dgm:cxn modelId="{010A6A3B-BFF0-4E1C-835D-A0CB3C1F2960}" type="presParOf" srcId="{3148EB91-2AD8-4CB6-A194-40769FB95F23}" destId="{45868EB6-52BF-4AFB-801F-08E55E863163}" srcOrd="4" destOrd="0" presId="urn:microsoft.com/office/officeart/2005/8/layout/vProcess5"/>
    <dgm:cxn modelId="{766646B5-DBB4-49C8-87AE-6447138B6BA8}" type="presParOf" srcId="{3148EB91-2AD8-4CB6-A194-40769FB95F23}" destId="{01CB6D46-F97F-4B47-A6A8-267DEE2BFF24}" srcOrd="5" destOrd="0" presId="urn:microsoft.com/office/officeart/2005/8/layout/vProcess5"/>
    <dgm:cxn modelId="{B2624151-42C7-4C58-8DCC-1B9750E17BF4}" type="presParOf" srcId="{3148EB91-2AD8-4CB6-A194-40769FB95F23}" destId="{39122D01-97F2-42EF-83B7-DA89046B3831}" srcOrd="6" destOrd="0" presId="urn:microsoft.com/office/officeart/2005/8/layout/vProcess5"/>
    <dgm:cxn modelId="{B04A6E2A-E08C-4896-B877-09D660C209A7}" type="presParOf" srcId="{3148EB91-2AD8-4CB6-A194-40769FB95F23}" destId="{06D8CE76-7B71-4885-BACB-8F8529702113}" srcOrd="7" destOrd="0" presId="urn:microsoft.com/office/officeart/2005/8/layout/vProcess5"/>
    <dgm:cxn modelId="{4B95C02E-017C-40F1-A1D2-110107D182AE}" type="presParOf" srcId="{3148EB91-2AD8-4CB6-A194-40769FB95F23}" destId="{6E8D0D61-183F-4E67-8E45-5EBAE9F63291}" srcOrd="8" destOrd="0" presId="urn:microsoft.com/office/officeart/2005/8/layout/vProcess5"/>
    <dgm:cxn modelId="{D6A7A92E-4202-4C67-AD46-65953378FC90}" type="presParOf" srcId="{3148EB91-2AD8-4CB6-A194-40769FB95F23}" destId="{ADB75F34-0101-427F-BF4C-B66CF81D64FE}" srcOrd="9" destOrd="0" presId="urn:microsoft.com/office/officeart/2005/8/layout/vProcess5"/>
    <dgm:cxn modelId="{DB6DCB82-6B95-477C-B343-1D15BEEE9C09}" type="presParOf" srcId="{3148EB91-2AD8-4CB6-A194-40769FB95F23}" destId="{C828E6F2-9599-48F9-AEAE-50904B420755}" srcOrd="10" destOrd="0" presId="urn:microsoft.com/office/officeart/2005/8/layout/vProcess5"/>
    <dgm:cxn modelId="{88E033D1-C762-447F-9186-4773CBE75D73}" type="presParOf" srcId="{3148EB91-2AD8-4CB6-A194-40769FB95F23}" destId="{C9F88726-05D3-47D5-9AE8-FD044033CFF2}" srcOrd="11" destOrd="0" presId="urn:microsoft.com/office/officeart/2005/8/layout/vProcess5"/>
    <dgm:cxn modelId="{D5CE2827-BAA7-40AB-9F48-948C933A75D7}" type="presParOf" srcId="{3148EB91-2AD8-4CB6-A194-40769FB95F23}" destId="{A05758EA-7948-4738-AB99-4636272B9D9A}" srcOrd="12" destOrd="0" presId="urn:microsoft.com/office/officeart/2005/8/layout/vProcess5"/>
    <dgm:cxn modelId="{FB2E9DB2-AE29-4CBC-9C69-84CC9124D2C8}" type="presParOf" srcId="{3148EB91-2AD8-4CB6-A194-40769FB95F23}" destId="{4F317C06-8626-4358-90CA-D176F0264119}" srcOrd="13" destOrd="0" presId="urn:microsoft.com/office/officeart/2005/8/layout/vProcess5"/>
    <dgm:cxn modelId="{6619CED4-B42F-49E5-9610-981A75835577}" type="presParOf" srcId="{3148EB91-2AD8-4CB6-A194-40769FB95F23}" destId="{B45ED8B8-7FFF-4E7B-A954-ED9BEF337A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682418-EA22-4660-B196-4DE5C60763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68C3B-C7E6-4252-907A-0E5971B85D36}">
      <dgm:prSet phldrT="[Text]" custT="1"/>
      <dgm:spPr/>
      <dgm:t>
        <a:bodyPr/>
        <a:lstStyle/>
        <a:p>
          <a:pPr algn="ctr"/>
          <a:r>
            <a:rPr lang="en-US" sz="1200"/>
            <a:t>SPA</a:t>
          </a:r>
        </a:p>
      </dgm:t>
    </dgm:pt>
    <dgm:pt modelId="{8276C406-5EC2-47C6-96ED-A3B76289AA0B}" type="parTrans" cxnId="{300C02B3-EA37-4373-80F2-FD9D22233333}">
      <dgm:prSet/>
      <dgm:spPr/>
      <dgm:t>
        <a:bodyPr/>
        <a:lstStyle/>
        <a:p>
          <a:pPr algn="ctr"/>
          <a:endParaRPr lang="en-US" sz="1200"/>
        </a:p>
      </dgm:t>
    </dgm:pt>
    <dgm:pt modelId="{214CD266-5D84-418E-9214-78BDE4DE96FB}" type="sibTrans" cxnId="{300C02B3-EA37-4373-80F2-FD9D22233333}">
      <dgm:prSet custT="1"/>
      <dgm:spPr/>
      <dgm:t>
        <a:bodyPr/>
        <a:lstStyle/>
        <a:p>
          <a:pPr algn="ctr"/>
          <a:endParaRPr lang="en-US" sz="1200"/>
        </a:p>
      </dgm:t>
    </dgm:pt>
    <dgm:pt modelId="{F3C28B56-3AE4-43B3-80E2-363B6A230747}">
      <dgm:prSet phldrT="[Text]" custT="1"/>
      <dgm:spPr/>
      <dgm:t>
        <a:bodyPr/>
        <a:lstStyle/>
        <a:p>
          <a:pPr algn="ctr"/>
          <a:r>
            <a:rPr lang="en-US" sz="1200"/>
            <a:t>ActivitySim Formatting &amp; Cleaning</a:t>
          </a:r>
        </a:p>
      </dgm:t>
    </dgm:pt>
    <dgm:pt modelId="{D9AD3E10-13B8-4215-872D-D2F3F5524A48}" type="parTrans" cxnId="{A66EA5A2-96C6-44DD-A573-94D8CA67B3E7}">
      <dgm:prSet/>
      <dgm:spPr/>
      <dgm:t>
        <a:bodyPr/>
        <a:lstStyle/>
        <a:p>
          <a:pPr algn="ctr"/>
          <a:endParaRPr lang="en-US" sz="1200"/>
        </a:p>
      </dgm:t>
    </dgm:pt>
    <dgm:pt modelId="{7EB7DCB3-4D3C-4FF7-A126-557F46336E7D}" type="sibTrans" cxnId="{A66EA5A2-96C6-44DD-A573-94D8CA67B3E7}">
      <dgm:prSet custT="1"/>
      <dgm:spPr/>
      <dgm:t>
        <a:bodyPr/>
        <a:lstStyle/>
        <a:p>
          <a:pPr algn="ctr"/>
          <a:endParaRPr lang="en-US" sz="1200"/>
        </a:p>
      </dgm:t>
    </dgm:pt>
    <dgm:pt modelId="{125B98AD-5E30-4276-BB92-0FAC82FF4644}">
      <dgm:prSet phldrT="[Text]" custT="1"/>
      <dgm:spPr/>
      <dgm:t>
        <a:bodyPr/>
        <a:lstStyle/>
        <a:p>
          <a:pPr algn="ctr"/>
          <a:r>
            <a:rPr lang="en-US" sz="1200"/>
            <a:t>Infer.py</a:t>
          </a:r>
        </a:p>
      </dgm:t>
    </dgm:pt>
    <dgm:pt modelId="{7EBEC9CC-9488-444C-9CB5-EB76BA05E25B}" type="par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E81F8401-B518-45F7-A97D-104AC871474E}" type="sib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A7A96364-CEF6-4751-9127-5F3C8EEFE8B0}">
      <dgm:prSet phldrT="[Text]" custT="1"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45285DC2-C393-4AA3-87CD-046B80321294}" type="par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0CA5CC22-C7ED-407A-B7A3-4DA72797F626}" type="sib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97FC4C0F-E27B-4532-95A0-B31D893EA259}">
      <dgm:prSet phldrT="[Text]" custT="1"/>
      <dgm:spPr/>
      <dgm:t>
        <a:bodyPr/>
        <a:lstStyle/>
        <a:p>
          <a:pPr algn="ctr"/>
          <a:r>
            <a:rPr lang="en-US" sz="1200"/>
            <a:t>Raw Survey Data</a:t>
          </a:r>
        </a:p>
      </dgm:t>
    </dgm:pt>
    <dgm:pt modelId="{A184E428-59D7-4899-AF6D-81BD7E57ED89}" type="parTrans" cxnId="{AE0291C4-AD31-4E01-9420-4FD1047EAB19}">
      <dgm:prSet/>
      <dgm:spPr/>
      <dgm:t>
        <a:bodyPr/>
        <a:lstStyle/>
        <a:p>
          <a:endParaRPr lang="en-US"/>
        </a:p>
      </dgm:t>
    </dgm:pt>
    <dgm:pt modelId="{A85A938C-4073-4853-9C21-62D525431522}" type="sibTrans" cxnId="{AE0291C4-AD31-4E01-9420-4FD1047EAB19}">
      <dgm:prSet/>
      <dgm:spPr/>
      <dgm:t>
        <a:bodyPr/>
        <a:lstStyle/>
        <a:p>
          <a:endParaRPr lang="en-US"/>
        </a:p>
      </dgm:t>
    </dgm:pt>
    <dgm:pt modelId="{3148EB91-2AD8-4CB6-A194-40769FB95F23}" type="pres">
      <dgm:prSet presAssocID="{8F682418-EA22-4660-B196-4DE5C607637C}" presName="outerComposite" presStyleCnt="0">
        <dgm:presLayoutVars>
          <dgm:chMax val="5"/>
          <dgm:dir/>
          <dgm:resizeHandles val="exact"/>
        </dgm:presLayoutVars>
      </dgm:prSet>
      <dgm:spPr/>
    </dgm:pt>
    <dgm:pt modelId="{F1E812A7-2BA4-4CF1-8583-1AFDF831719A}" type="pres">
      <dgm:prSet presAssocID="{8F682418-EA22-4660-B196-4DE5C607637C}" presName="dummyMaxCanvas" presStyleCnt="0">
        <dgm:presLayoutVars/>
      </dgm:prSet>
      <dgm:spPr/>
    </dgm:pt>
    <dgm:pt modelId="{0AF9072D-8667-4379-8213-70635E1AB036}" type="pres">
      <dgm:prSet presAssocID="{8F682418-EA22-4660-B196-4DE5C607637C}" presName="FiveNodes_1" presStyleLbl="node1" presStyleIdx="0" presStyleCnt="5">
        <dgm:presLayoutVars>
          <dgm:bulletEnabled val="1"/>
        </dgm:presLayoutVars>
      </dgm:prSet>
      <dgm:spPr/>
    </dgm:pt>
    <dgm:pt modelId="{5F78078B-139C-4DCA-927C-09EFF201EB27}" type="pres">
      <dgm:prSet presAssocID="{8F682418-EA22-4660-B196-4DE5C607637C}" presName="FiveNodes_2" presStyleLbl="node1" presStyleIdx="1" presStyleCnt="5">
        <dgm:presLayoutVars>
          <dgm:bulletEnabled val="1"/>
        </dgm:presLayoutVars>
      </dgm:prSet>
      <dgm:spPr/>
    </dgm:pt>
    <dgm:pt modelId="{8BCBAF0D-BFE3-4AFC-8F69-0640364EB209}" type="pres">
      <dgm:prSet presAssocID="{8F682418-EA22-4660-B196-4DE5C607637C}" presName="FiveNodes_3" presStyleLbl="node1" presStyleIdx="2" presStyleCnt="5">
        <dgm:presLayoutVars>
          <dgm:bulletEnabled val="1"/>
        </dgm:presLayoutVars>
      </dgm:prSet>
      <dgm:spPr/>
    </dgm:pt>
    <dgm:pt modelId="{45868EB6-52BF-4AFB-801F-08E55E863163}" type="pres">
      <dgm:prSet presAssocID="{8F682418-EA22-4660-B196-4DE5C607637C}" presName="FiveNodes_4" presStyleLbl="node1" presStyleIdx="3" presStyleCnt="5">
        <dgm:presLayoutVars>
          <dgm:bulletEnabled val="1"/>
        </dgm:presLayoutVars>
      </dgm:prSet>
      <dgm:spPr/>
    </dgm:pt>
    <dgm:pt modelId="{01CB6D46-F97F-4B47-A6A8-267DEE2BFF24}" type="pres">
      <dgm:prSet presAssocID="{8F682418-EA22-4660-B196-4DE5C607637C}" presName="FiveNodes_5" presStyleLbl="node1" presStyleIdx="4" presStyleCnt="5">
        <dgm:presLayoutVars>
          <dgm:bulletEnabled val="1"/>
        </dgm:presLayoutVars>
      </dgm:prSet>
      <dgm:spPr/>
    </dgm:pt>
    <dgm:pt modelId="{39122D01-97F2-42EF-83B7-DA89046B3831}" type="pres">
      <dgm:prSet presAssocID="{8F682418-EA22-4660-B196-4DE5C607637C}" presName="FiveConn_1-2" presStyleLbl="fgAccFollowNode1" presStyleIdx="0" presStyleCnt="4" custLinFactX="-439640" custLinFactNeighborX="-500000" custLinFactNeighborY="24722">
        <dgm:presLayoutVars>
          <dgm:bulletEnabled val="1"/>
        </dgm:presLayoutVars>
      </dgm:prSet>
      <dgm:spPr/>
    </dgm:pt>
    <dgm:pt modelId="{06D8CE76-7B71-4885-BACB-8F8529702113}" type="pres">
      <dgm:prSet presAssocID="{8F682418-EA22-4660-B196-4DE5C607637C}" presName="FiveConn_2-3" presStyleLbl="fgAccFollowNode1" presStyleIdx="1" presStyleCnt="4" custLinFactX="-436764" custLinFactNeighborX="-500000" custLinFactNeighborY="30542">
        <dgm:presLayoutVars>
          <dgm:bulletEnabled val="1"/>
        </dgm:presLayoutVars>
      </dgm:prSet>
      <dgm:spPr/>
    </dgm:pt>
    <dgm:pt modelId="{6E8D0D61-183F-4E67-8E45-5EBAE9F63291}" type="pres">
      <dgm:prSet presAssocID="{8F682418-EA22-4660-B196-4DE5C607637C}" presName="FiveConn_3-4" presStyleLbl="fgAccFollowNode1" presStyleIdx="2" presStyleCnt="4" custLinFactX="-408901" custLinFactNeighborX="-500000" custLinFactNeighborY="4169">
        <dgm:presLayoutVars>
          <dgm:bulletEnabled val="1"/>
        </dgm:presLayoutVars>
      </dgm:prSet>
      <dgm:spPr/>
    </dgm:pt>
    <dgm:pt modelId="{ADB75F34-0101-427F-BF4C-B66CF81D64FE}" type="pres">
      <dgm:prSet presAssocID="{8F682418-EA22-4660-B196-4DE5C607637C}" presName="FiveConn_4-5" presStyleLbl="fgAccFollowNode1" presStyleIdx="3" presStyleCnt="4" custLinFactX="-411848" custLinFactNeighborX="-500000" custLinFactNeighborY="24981">
        <dgm:presLayoutVars>
          <dgm:bulletEnabled val="1"/>
        </dgm:presLayoutVars>
      </dgm:prSet>
      <dgm:spPr/>
    </dgm:pt>
    <dgm:pt modelId="{C828E6F2-9599-48F9-AEAE-50904B420755}" type="pres">
      <dgm:prSet presAssocID="{8F682418-EA22-4660-B196-4DE5C607637C}" presName="FiveNodes_1_text" presStyleLbl="node1" presStyleIdx="4" presStyleCnt="5">
        <dgm:presLayoutVars>
          <dgm:bulletEnabled val="1"/>
        </dgm:presLayoutVars>
      </dgm:prSet>
      <dgm:spPr/>
    </dgm:pt>
    <dgm:pt modelId="{C9F88726-05D3-47D5-9AE8-FD044033CFF2}" type="pres">
      <dgm:prSet presAssocID="{8F682418-EA22-4660-B196-4DE5C607637C}" presName="FiveNodes_2_text" presStyleLbl="node1" presStyleIdx="4" presStyleCnt="5">
        <dgm:presLayoutVars>
          <dgm:bulletEnabled val="1"/>
        </dgm:presLayoutVars>
      </dgm:prSet>
      <dgm:spPr/>
    </dgm:pt>
    <dgm:pt modelId="{A05758EA-7948-4738-AB99-4636272B9D9A}" type="pres">
      <dgm:prSet presAssocID="{8F682418-EA22-4660-B196-4DE5C607637C}" presName="FiveNodes_3_text" presStyleLbl="node1" presStyleIdx="4" presStyleCnt="5">
        <dgm:presLayoutVars>
          <dgm:bulletEnabled val="1"/>
        </dgm:presLayoutVars>
      </dgm:prSet>
      <dgm:spPr/>
    </dgm:pt>
    <dgm:pt modelId="{4F317C06-8626-4358-90CA-D176F0264119}" type="pres">
      <dgm:prSet presAssocID="{8F682418-EA22-4660-B196-4DE5C607637C}" presName="FiveNodes_4_text" presStyleLbl="node1" presStyleIdx="4" presStyleCnt="5">
        <dgm:presLayoutVars>
          <dgm:bulletEnabled val="1"/>
        </dgm:presLayoutVars>
      </dgm:prSet>
      <dgm:spPr/>
    </dgm:pt>
    <dgm:pt modelId="{B45ED8B8-7FFF-4E7B-A954-ED9BEF337ACC}" type="pres">
      <dgm:prSet presAssocID="{8F682418-EA22-4660-B196-4DE5C607637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BC0E00-C372-439D-A757-EAAAB8FD5194}" type="presOf" srcId="{F3C28B56-3AE4-43B3-80E2-363B6A230747}" destId="{A05758EA-7948-4738-AB99-4636272B9D9A}" srcOrd="1" destOrd="0" presId="urn:microsoft.com/office/officeart/2005/8/layout/vProcess5"/>
    <dgm:cxn modelId="{3F83C32C-A8BA-458D-93E4-638D5CFE20F4}" type="presOf" srcId="{E81F8401-B518-45F7-A97D-104AC871474E}" destId="{ADB75F34-0101-427F-BF4C-B66CF81D64FE}" srcOrd="0" destOrd="0" presId="urn:microsoft.com/office/officeart/2005/8/layout/vProcess5"/>
    <dgm:cxn modelId="{FB91AF35-8F18-48F0-9E63-8DE109496A31}" type="presOf" srcId="{125B98AD-5E30-4276-BB92-0FAC82FF4644}" destId="{45868EB6-52BF-4AFB-801F-08E55E863163}" srcOrd="0" destOrd="0" presId="urn:microsoft.com/office/officeart/2005/8/layout/vProcess5"/>
    <dgm:cxn modelId="{F90EB05C-64B4-4ABE-8BE3-C003C5767AA3}" type="presOf" srcId="{214CD266-5D84-418E-9214-78BDE4DE96FB}" destId="{06D8CE76-7B71-4885-BACB-8F8529702113}" srcOrd="0" destOrd="0" presId="urn:microsoft.com/office/officeart/2005/8/layout/vProcess5"/>
    <dgm:cxn modelId="{18276560-DC68-4112-9031-813FACBA541D}" type="presOf" srcId="{125B98AD-5E30-4276-BB92-0FAC82FF4644}" destId="{4F317C06-8626-4358-90CA-D176F0264119}" srcOrd="1" destOrd="0" presId="urn:microsoft.com/office/officeart/2005/8/layout/vProcess5"/>
    <dgm:cxn modelId="{8117FC6E-D3DE-49E1-921F-4727AEE4CDBC}" srcId="{8F682418-EA22-4660-B196-4DE5C607637C}" destId="{A7A96364-CEF6-4751-9127-5F3C8EEFE8B0}" srcOrd="4" destOrd="0" parTransId="{45285DC2-C393-4AA3-87CD-046B80321294}" sibTransId="{0CA5CC22-C7ED-407A-B7A3-4DA72797F626}"/>
    <dgm:cxn modelId="{8F02788A-E479-470D-BCB3-1E080D80B6CA}" type="presOf" srcId="{A7A96364-CEF6-4751-9127-5F3C8EEFE8B0}" destId="{01CB6D46-F97F-4B47-A6A8-267DEE2BFF24}" srcOrd="0" destOrd="0" presId="urn:microsoft.com/office/officeart/2005/8/layout/vProcess5"/>
    <dgm:cxn modelId="{2526348F-5D47-4255-8B36-5C3EC42D2674}" type="presOf" srcId="{7EB7DCB3-4D3C-4FF7-A126-557F46336E7D}" destId="{6E8D0D61-183F-4E67-8E45-5EBAE9F63291}" srcOrd="0" destOrd="0" presId="urn:microsoft.com/office/officeart/2005/8/layout/vProcess5"/>
    <dgm:cxn modelId="{A66EA5A2-96C6-44DD-A573-94D8CA67B3E7}" srcId="{8F682418-EA22-4660-B196-4DE5C607637C}" destId="{F3C28B56-3AE4-43B3-80E2-363B6A230747}" srcOrd="2" destOrd="0" parTransId="{D9AD3E10-13B8-4215-872D-D2F3F5524A48}" sibTransId="{7EB7DCB3-4D3C-4FF7-A126-557F46336E7D}"/>
    <dgm:cxn modelId="{01BD56AE-5669-44E9-B3B1-9E08984E85DB}" type="presOf" srcId="{97FC4C0F-E27B-4532-95A0-B31D893EA259}" destId="{0AF9072D-8667-4379-8213-70635E1AB036}" srcOrd="0" destOrd="0" presId="urn:microsoft.com/office/officeart/2005/8/layout/vProcess5"/>
    <dgm:cxn modelId="{300C02B3-EA37-4373-80F2-FD9D22233333}" srcId="{8F682418-EA22-4660-B196-4DE5C607637C}" destId="{45468C3B-C7E6-4252-907A-0E5971B85D36}" srcOrd="1" destOrd="0" parTransId="{8276C406-5EC2-47C6-96ED-A3B76289AA0B}" sibTransId="{214CD266-5D84-418E-9214-78BDE4DE96FB}"/>
    <dgm:cxn modelId="{1B25ADBE-A1C8-462E-A21E-7DC6C541B8B5}" srcId="{8F682418-EA22-4660-B196-4DE5C607637C}" destId="{125B98AD-5E30-4276-BB92-0FAC82FF4644}" srcOrd="3" destOrd="0" parTransId="{7EBEC9CC-9488-444C-9CB5-EB76BA05E25B}" sibTransId="{E81F8401-B518-45F7-A97D-104AC871474E}"/>
    <dgm:cxn modelId="{F4E312C0-2CB1-4A81-8F97-3A99F6F877A1}" type="presOf" srcId="{97FC4C0F-E27B-4532-95A0-B31D893EA259}" destId="{C828E6F2-9599-48F9-AEAE-50904B420755}" srcOrd="1" destOrd="0" presId="urn:microsoft.com/office/officeart/2005/8/layout/vProcess5"/>
    <dgm:cxn modelId="{AE0291C4-AD31-4E01-9420-4FD1047EAB19}" srcId="{8F682418-EA22-4660-B196-4DE5C607637C}" destId="{97FC4C0F-E27B-4532-95A0-B31D893EA259}" srcOrd="0" destOrd="0" parTransId="{A184E428-59D7-4899-AF6D-81BD7E57ED89}" sibTransId="{A85A938C-4073-4853-9C21-62D525431522}"/>
    <dgm:cxn modelId="{D996B7CD-D442-434F-8C69-4DC9B3B6247E}" type="presOf" srcId="{A7A96364-CEF6-4751-9127-5F3C8EEFE8B0}" destId="{B45ED8B8-7FFF-4E7B-A954-ED9BEF337ACC}" srcOrd="1" destOrd="0" presId="urn:microsoft.com/office/officeart/2005/8/layout/vProcess5"/>
    <dgm:cxn modelId="{79C88AE1-295A-4922-AEFD-FD280A3D98E9}" type="presOf" srcId="{F3C28B56-3AE4-43B3-80E2-363B6A230747}" destId="{8BCBAF0D-BFE3-4AFC-8F69-0640364EB209}" srcOrd="0" destOrd="0" presId="urn:microsoft.com/office/officeart/2005/8/layout/vProcess5"/>
    <dgm:cxn modelId="{8166E6EC-63BC-494C-93C0-79277E88A839}" type="presOf" srcId="{45468C3B-C7E6-4252-907A-0E5971B85D36}" destId="{5F78078B-139C-4DCA-927C-09EFF201EB27}" srcOrd="0" destOrd="0" presId="urn:microsoft.com/office/officeart/2005/8/layout/vProcess5"/>
    <dgm:cxn modelId="{728CA0F4-5437-4CBD-8506-BA6CC2DF9203}" type="presOf" srcId="{45468C3B-C7E6-4252-907A-0E5971B85D36}" destId="{C9F88726-05D3-47D5-9AE8-FD044033CFF2}" srcOrd="1" destOrd="0" presId="urn:microsoft.com/office/officeart/2005/8/layout/vProcess5"/>
    <dgm:cxn modelId="{7D2E89FD-CFA8-42C7-9BC0-B7CE66CF7B44}" type="presOf" srcId="{8F682418-EA22-4660-B196-4DE5C607637C}" destId="{3148EB91-2AD8-4CB6-A194-40769FB95F23}" srcOrd="0" destOrd="0" presId="urn:microsoft.com/office/officeart/2005/8/layout/vProcess5"/>
    <dgm:cxn modelId="{CA4F6FFE-D004-44B4-9BDB-BED101BAB2AF}" type="presOf" srcId="{A85A938C-4073-4853-9C21-62D525431522}" destId="{39122D01-97F2-42EF-83B7-DA89046B3831}" srcOrd="0" destOrd="0" presId="urn:microsoft.com/office/officeart/2005/8/layout/vProcess5"/>
    <dgm:cxn modelId="{658DF3BA-D81A-4AA5-9080-CEA4608A1F59}" type="presParOf" srcId="{3148EB91-2AD8-4CB6-A194-40769FB95F23}" destId="{F1E812A7-2BA4-4CF1-8583-1AFDF831719A}" srcOrd="0" destOrd="0" presId="urn:microsoft.com/office/officeart/2005/8/layout/vProcess5"/>
    <dgm:cxn modelId="{F2049A7A-9B6D-447E-8C44-B47316CDE580}" type="presParOf" srcId="{3148EB91-2AD8-4CB6-A194-40769FB95F23}" destId="{0AF9072D-8667-4379-8213-70635E1AB036}" srcOrd="1" destOrd="0" presId="urn:microsoft.com/office/officeart/2005/8/layout/vProcess5"/>
    <dgm:cxn modelId="{70F5E154-E575-4835-B804-0F01F286B1D4}" type="presParOf" srcId="{3148EB91-2AD8-4CB6-A194-40769FB95F23}" destId="{5F78078B-139C-4DCA-927C-09EFF201EB27}" srcOrd="2" destOrd="0" presId="urn:microsoft.com/office/officeart/2005/8/layout/vProcess5"/>
    <dgm:cxn modelId="{2A464885-05F4-413E-AF4F-516E527261CD}" type="presParOf" srcId="{3148EB91-2AD8-4CB6-A194-40769FB95F23}" destId="{8BCBAF0D-BFE3-4AFC-8F69-0640364EB209}" srcOrd="3" destOrd="0" presId="urn:microsoft.com/office/officeart/2005/8/layout/vProcess5"/>
    <dgm:cxn modelId="{010A6A3B-BFF0-4E1C-835D-A0CB3C1F2960}" type="presParOf" srcId="{3148EB91-2AD8-4CB6-A194-40769FB95F23}" destId="{45868EB6-52BF-4AFB-801F-08E55E863163}" srcOrd="4" destOrd="0" presId="urn:microsoft.com/office/officeart/2005/8/layout/vProcess5"/>
    <dgm:cxn modelId="{766646B5-DBB4-49C8-87AE-6447138B6BA8}" type="presParOf" srcId="{3148EB91-2AD8-4CB6-A194-40769FB95F23}" destId="{01CB6D46-F97F-4B47-A6A8-267DEE2BFF24}" srcOrd="5" destOrd="0" presId="urn:microsoft.com/office/officeart/2005/8/layout/vProcess5"/>
    <dgm:cxn modelId="{B2624151-42C7-4C58-8DCC-1B9750E17BF4}" type="presParOf" srcId="{3148EB91-2AD8-4CB6-A194-40769FB95F23}" destId="{39122D01-97F2-42EF-83B7-DA89046B3831}" srcOrd="6" destOrd="0" presId="urn:microsoft.com/office/officeart/2005/8/layout/vProcess5"/>
    <dgm:cxn modelId="{B04A6E2A-E08C-4896-B877-09D660C209A7}" type="presParOf" srcId="{3148EB91-2AD8-4CB6-A194-40769FB95F23}" destId="{06D8CE76-7B71-4885-BACB-8F8529702113}" srcOrd="7" destOrd="0" presId="urn:microsoft.com/office/officeart/2005/8/layout/vProcess5"/>
    <dgm:cxn modelId="{4B95C02E-017C-40F1-A1D2-110107D182AE}" type="presParOf" srcId="{3148EB91-2AD8-4CB6-A194-40769FB95F23}" destId="{6E8D0D61-183F-4E67-8E45-5EBAE9F63291}" srcOrd="8" destOrd="0" presId="urn:microsoft.com/office/officeart/2005/8/layout/vProcess5"/>
    <dgm:cxn modelId="{D6A7A92E-4202-4C67-AD46-65953378FC90}" type="presParOf" srcId="{3148EB91-2AD8-4CB6-A194-40769FB95F23}" destId="{ADB75F34-0101-427F-BF4C-B66CF81D64FE}" srcOrd="9" destOrd="0" presId="urn:microsoft.com/office/officeart/2005/8/layout/vProcess5"/>
    <dgm:cxn modelId="{DB6DCB82-6B95-477C-B343-1D15BEEE9C09}" type="presParOf" srcId="{3148EB91-2AD8-4CB6-A194-40769FB95F23}" destId="{C828E6F2-9599-48F9-AEAE-50904B420755}" srcOrd="10" destOrd="0" presId="urn:microsoft.com/office/officeart/2005/8/layout/vProcess5"/>
    <dgm:cxn modelId="{88E033D1-C762-447F-9186-4773CBE75D73}" type="presParOf" srcId="{3148EB91-2AD8-4CB6-A194-40769FB95F23}" destId="{C9F88726-05D3-47D5-9AE8-FD044033CFF2}" srcOrd="11" destOrd="0" presId="urn:microsoft.com/office/officeart/2005/8/layout/vProcess5"/>
    <dgm:cxn modelId="{D5CE2827-BAA7-40AB-9F48-948C933A75D7}" type="presParOf" srcId="{3148EB91-2AD8-4CB6-A194-40769FB95F23}" destId="{A05758EA-7948-4738-AB99-4636272B9D9A}" srcOrd="12" destOrd="0" presId="urn:microsoft.com/office/officeart/2005/8/layout/vProcess5"/>
    <dgm:cxn modelId="{FB2E9DB2-AE29-4CBC-9C69-84CC9124D2C8}" type="presParOf" srcId="{3148EB91-2AD8-4CB6-A194-40769FB95F23}" destId="{4F317C06-8626-4358-90CA-D176F0264119}" srcOrd="13" destOrd="0" presId="urn:microsoft.com/office/officeart/2005/8/layout/vProcess5"/>
    <dgm:cxn modelId="{6619CED4-B42F-49E5-9610-981A75835577}" type="presParOf" srcId="{3148EB91-2AD8-4CB6-A194-40769FB95F23}" destId="{B45ED8B8-7FFF-4E7B-A954-ED9BEF337A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682418-EA22-4660-B196-4DE5C60763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68C3B-C7E6-4252-907A-0E5971B85D36}">
      <dgm:prSet phldrT="[Text]" custT="1"/>
      <dgm:spPr/>
      <dgm:t>
        <a:bodyPr/>
        <a:lstStyle/>
        <a:p>
          <a:pPr algn="ctr"/>
          <a:r>
            <a:rPr lang="en-US" sz="1200"/>
            <a:t>SPA</a:t>
          </a:r>
        </a:p>
      </dgm:t>
    </dgm:pt>
    <dgm:pt modelId="{8276C406-5EC2-47C6-96ED-A3B76289AA0B}" type="parTrans" cxnId="{300C02B3-EA37-4373-80F2-FD9D22233333}">
      <dgm:prSet/>
      <dgm:spPr/>
      <dgm:t>
        <a:bodyPr/>
        <a:lstStyle/>
        <a:p>
          <a:pPr algn="ctr"/>
          <a:endParaRPr lang="en-US" sz="1200"/>
        </a:p>
      </dgm:t>
    </dgm:pt>
    <dgm:pt modelId="{214CD266-5D84-418E-9214-78BDE4DE96FB}" type="sibTrans" cxnId="{300C02B3-EA37-4373-80F2-FD9D22233333}">
      <dgm:prSet custT="1"/>
      <dgm:spPr/>
      <dgm:t>
        <a:bodyPr/>
        <a:lstStyle/>
        <a:p>
          <a:pPr algn="ctr"/>
          <a:endParaRPr lang="en-US" sz="1200"/>
        </a:p>
      </dgm:t>
    </dgm:pt>
    <dgm:pt modelId="{F3C28B56-3AE4-43B3-80E2-363B6A230747}">
      <dgm:prSet phldrT="[Text]" custT="1"/>
      <dgm:spPr/>
      <dgm:t>
        <a:bodyPr/>
        <a:lstStyle/>
        <a:p>
          <a:pPr algn="ctr"/>
          <a:r>
            <a:rPr lang="en-US" sz="1200"/>
            <a:t>ActivitySim Formatting &amp; Cleaning</a:t>
          </a:r>
        </a:p>
      </dgm:t>
    </dgm:pt>
    <dgm:pt modelId="{D9AD3E10-13B8-4215-872D-D2F3F5524A48}" type="parTrans" cxnId="{A66EA5A2-96C6-44DD-A573-94D8CA67B3E7}">
      <dgm:prSet/>
      <dgm:spPr/>
      <dgm:t>
        <a:bodyPr/>
        <a:lstStyle/>
        <a:p>
          <a:pPr algn="ctr"/>
          <a:endParaRPr lang="en-US" sz="1200"/>
        </a:p>
      </dgm:t>
    </dgm:pt>
    <dgm:pt modelId="{7EB7DCB3-4D3C-4FF7-A126-557F46336E7D}" type="sibTrans" cxnId="{A66EA5A2-96C6-44DD-A573-94D8CA67B3E7}">
      <dgm:prSet custT="1"/>
      <dgm:spPr/>
      <dgm:t>
        <a:bodyPr/>
        <a:lstStyle/>
        <a:p>
          <a:pPr algn="ctr"/>
          <a:endParaRPr lang="en-US" sz="1200"/>
        </a:p>
      </dgm:t>
    </dgm:pt>
    <dgm:pt modelId="{125B98AD-5E30-4276-BB92-0FAC82FF4644}">
      <dgm:prSet phldrT="[Text]" custT="1"/>
      <dgm:spPr/>
      <dgm:t>
        <a:bodyPr/>
        <a:lstStyle/>
        <a:p>
          <a:pPr algn="ctr"/>
          <a:r>
            <a:rPr lang="en-US" sz="1200"/>
            <a:t>Infer.py</a:t>
          </a:r>
        </a:p>
      </dgm:t>
    </dgm:pt>
    <dgm:pt modelId="{7EBEC9CC-9488-444C-9CB5-EB76BA05E25B}" type="par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E81F8401-B518-45F7-A97D-104AC871474E}" type="sib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A7A96364-CEF6-4751-9127-5F3C8EEFE8B0}">
      <dgm:prSet phldrT="[Text]" custT="1"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45285DC2-C393-4AA3-87CD-046B80321294}" type="par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0CA5CC22-C7ED-407A-B7A3-4DA72797F626}" type="sib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97FC4C0F-E27B-4532-95A0-B31D893EA259}">
      <dgm:prSet phldrT="[Text]" custT="1"/>
      <dgm:spPr/>
      <dgm:t>
        <a:bodyPr/>
        <a:lstStyle/>
        <a:p>
          <a:pPr algn="ctr"/>
          <a:r>
            <a:rPr lang="en-US" sz="1200"/>
            <a:t>Raw Survey Data</a:t>
          </a:r>
        </a:p>
      </dgm:t>
    </dgm:pt>
    <dgm:pt modelId="{A184E428-59D7-4899-AF6D-81BD7E57ED89}" type="parTrans" cxnId="{AE0291C4-AD31-4E01-9420-4FD1047EAB19}">
      <dgm:prSet/>
      <dgm:spPr/>
      <dgm:t>
        <a:bodyPr/>
        <a:lstStyle/>
        <a:p>
          <a:endParaRPr lang="en-US"/>
        </a:p>
      </dgm:t>
    </dgm:pt>
    <dgm:pt modelId="{A85A938C-4073-4853-9C21-62D525431522}" type="sibTrans" cxnId="{AE0291C4-AD31-4E01-9420-4FD1047EAB19}">
      <dgm:prSet/>
      <dgm:spPr/>
      <dgm:t>
        <a:bodyPr/>
        <a:lstStyle/>
        <a:p>
          <a:endParaRPr lang="en-US"/>
        </a:p>
      </dgm:t>
    </dgm:pt>
    <dgm:pt modelId="{3148EB91-2AD8-4CB6-A194-40769FB95F23}" type="pres">
      <dgm:prSet presAssocID="{8F682418-EA22-4660-B196-4DE5C607637C}" presName="outerComposite" presStyleCnt="0">
        <dgm:presLayoutVars>
          <dgm:chMax val="5"/>
          <dgm:dir/>
          <dgm:resizeHandles val="exact"/>
        </dgm:presLayoutVars>
      </dgm:prSet>
      <dgm:spPr/>
    </dgm:pt>
    <dgm:pt modelId="{F1E812A7-2BA4-4CF1-8583-1AFDF831719A}" type="pres">
      <dgm:prSet presAssocID="{8F682418-EA22-4660-B196-4DE5C607637C}" presName="dummyMaxCanvas" presStyleCnt="0">
        <dgm:presLayoutVars/>
      </dgm:prSet>
      <dgm:spPr/>
    </dgm:pt>
    <dgm:pt modelId="{0AF9072D-8667-4379-8213-70635E1AB036}" type="pres">
      <dgm:prSet presAssocID="{8F682418-EA22-4660-B196-4DE5C607637C}" presName="FiveNodes_1" presStyleLbl="node1" presStyleIdx="0" presStyleCnt="5">
        <dgm:presLayoutVars>
          <dgm:bulletEnabled val="1"/>
        </dgm:presLayoutVars>
      </dgm:prSet>
      <dgm:spPr/>
    </dgm:pt>
    <dgm:pt modelId="{5F78078B-139C-4DCA-927C-09EFF201EB27}" type="pres">
      <dgm:prSet presAssocID="{8F682418-EA22-4660-B196-4DE5C607637C}" presName="FiveNodes_2" presStyleLbl="node1" presStyleIdx="1" presStyleCnt="5">
        <dgm:presLayoutVars>
          <dgm:bulletEnabled val="1"/>
        </dgm:presLayoutVars>
      </dgm:prSet>
      <dgm:spPr/>
    </dgm:pt>
    <dgm:pt modelId="{8BCBAF0D-BFE3-4AFC-8F69-0640364EB209}" type="pres">
      <dgm:prSet presAssocID="{8F682418-EA22-4660-B196-4DE5C607637C}" presName="FiveNodes_3" presStyleLbl="node1" presStyleIdx="2" presStyleCnt="5">
        <dgm:presLayoutVars>
          <dgm:bulletEnabled val="1"/>
        </dgm:presLayoutVars>
      </dgm:prSet>
      <dgm:spPr/>
    </dgm:pt>
    <dgm:pt modelId="{45868EB6-52BF-4AFB-801F-08E55E863163}" type="pres">
      <dgm:prSet presAssocID="{8F682418-EA22-4660-B196-4DE5C607637C}" presName="FiveNodes_4" presStyleLbl="node1" presStyleIdx="3" presStyleCnt="5">
        <dgm:presLayoutVars>
          <dgm:bulletEnabled val="1"/>
        </dgm:presLayoutVars>
      </dgm:prSet>
      <dgm:spPr/>
    </dgm:pt>
    <dgm:pt modelId="{01CB6D46-F97F-4B47-A6A8-267DEE2BFF24}" type="pres">
      <dgm:prSet presAssocID="{8F682418-EA22-4660-B196-4DE5C607637C}" presName="FiveNodes_5" presStyleLbl="node1" presStyleIdx="4" presStyleCnt="5">
        <dgm:presLayoutVars>
          <dgm:bulletEnabled val="1"/>
        </dgm:presLayoutVars>
      </dgm:prSet>
      <dgm:spPr/>
    </dgm:pt>
    <dgm:pt modelId="{39122D01-97F2-42EF-83B7-DA89046B3831}" type="pres">
      <dgm:prSet presAssocID="{8F682418-EA22-4660-B196-4DE5C607637C}" presName="FiveConn_1-2" presStyleLbl="fgAccFollowNode1" presStyleIdx="0" presStyleCnt="4" custLinFactX="-439640" custLinFactNeighborX="-500000" custLinFactNeighborY="24722">
        <dgm:presLayoutVars>
          <dgm:bulletEnabled val="1"/>
        </dgm:presLayoutVars>
      </dgm:prSet>
      <dgm:spPr/>
    </dgm:pt>
    <dgm:pt modelId="{06D8CE76-7B71-4885-BACB-8F8529702113}" type="pres">
      <dgm:prSet presAssocID="{8F682418-EA22-4660-B196-4DE5C607637C}" presName="FiveConn_2-3" presStyleLbl="fgAccFollowNode1" presStyleIdx="1" presStyleCnt="4" custLinFactX="-436764" custLinFactNeighborX="-500000" custLinFactNeighborY="30542">
        <dgm:presLayoutVars>
          <dgm:bulletEnabled val="1"/>
        </dgm:presLayoutVars>
      </dgm:prSet>
      <dgm:spPr/>
    </dgm:pt>
    <dgm:pt modelId="{6E8D0D61-183F-4E67-8E45-5EBAE9F63291}" type="pres">
      <dgm:prSet presAssocID="{8F682418-EA22-4660-B196-4DE5C607637C}" presName="FiveConn_3-4" presStyleLbl="fgAccFollowNode1" presStyleIdx="2" presStyleCnt="4" custLinFactX="-408901" custLinFactNeighborX="-500000" custLinFactNeighborY="4169">
        <dgm:presLayoutVars>
          <dgm:bulletEnabled val="1"/>
        </dgm:presLayoutVars>
      </dgm:prSet>
      <dgm:spPr/>
    </dgm:pt>
    <dgm:pt modelId="{ADB75F34-0101-427F-BF4C-B66CF81D64FE}" type="pres">
      <dgm:prSet presAssocID="{8F682418-EA22-4660-B196-4DE5C607637C}" presName="FiveConn_4-5" presStyleLbl="fgAccFollowNode1" presStyleIdx="3" presStyleCnt="4" custLinFactX="-411848" custLinFactNeighborX="-500000" custLinFactNeighborY="24981">
        <dgm:presLayoutVars>
          <dgm:bulletEnabled val="1"/>
        </dgm:presLayoutVars>
      </dgm:prSet>
      <dgm:spPr/>
    </dgm:pt>
    <dgm:pt modelId="{C828E6F2-9599-48F9-AEAE-50904B420755}" type="pres">
      <dgm:prSet presAssocID="{8F682418-EA22-4660-B196-4DE5C607637C}" presName="FiveNodes_1_text" presStyleLbl="node1" presStyleIdx="4" presStyleCnt="5">
        <dgm:presLayoutVars>
          <dgm:bulletEnabled val="1"/>
        </dgm:presLayoutVars>
      </dgm:prSet>
      <dgm:spPr/>
    </dgm:pt>
    <dgm:pt modelId="{C9F88726-05D3-47D5-9AE8-FD044033CFF2}" type="pres">
      <dgm:prSet presAssocID="{8F682418-EA22-4660-B196-4DE5C607637C}" presName="FiveNodes_2_text" presStyleLbl="node1" presStyleIdx="4" presStyleCnt="5">
        <dgm:presLayoutVars>
          <dgm:bulletEnabled val="1"/>
        </dgm:presLayoutVars>
      </dgm:prSet>
      <dgm:spPr/>
    </dgm:pt>
    <dgm:pt modelId="{A05758EA-7948-4738-AB99-4636272B9D9A}" type="pres">
      <dgm:prSet presAssocID="{8F682418-EA22-4660-B196-4DE5C607637C}" presName="FiveNodes_3_text" presStyleLbl="node1" presStyleIdx="4" presStyleCnt="5">
        <dgm:presLayoutVars>
          <dgm:bulletEnabled val="1"/>
        </dgm:presLayoutVars>
      </dgm:prSet>
      <dgm:spPr/>
    </dgm:pt>
    <dgm:pt modelId="{4F317C06-8626-4358-90CA-D176F0264119}" type="pres">
      <dgm:prSet presAssocID="{8F682418-EA22-4660-B196-4DE5C607637C}" presName="FiveNodes_4_text" presStyleLbl="node1" presStyleIdx="4" presStyleCnt="5">
        <dgm:presLayoutVars>
          <dgm:bulletEnabled val="1"/>
        </dgm:presLayoutVars>
      </dgm:prSet>
      <dgm:spPr/>
    </dgm:pt>
    <dgm:pt modelId="{B45ED8B8-7FFF-4E7B-A954-ED9BEF337ACC}" type="pres">
      <dgm:prSet presAssocID="{8F682418-EA22-4660-B196-4DE5C607637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BC0E00-C372-439D-A757-EAAAB8FD5194}" type="presOf" srcId="{F3C28B56-3AE4-43B3-80E2-363B6A230747}" destId="{A05758EA-7948-4738-AB99-4636272B9D9A}" srcOrd="1" destOrd="0" presId="urn:microsoft.com/office/officeart/2005/8/layout/vProcess5"/>
    <dgm:cxn modelId="{3F83C32C-A8BA-458D-93E4-638D5CFE20F4}" type="presOf" srcId="{E81F8401-B518-45F7-A97D-104AC871474E}" destId="{ADB75F34-0101-427F-BF4C-B66CF81D64FE}" srcOrd="0" destOrd="0" presId="urn:microsoft.com/office/officeart/2005/8/layout/vProcess5"/>
    <dgm:cxn modelId="{FB91AF35-8F18-48F0-9E63-8DE109496A31}" type="presOf" srcId="{125B98AD-5E30-4276-BB92-0FAC82FF4644}" destId="{45868EB6-52BF-4AFB-801F-08E55E863163}" srcOrd="0" destOrd="0" presId="urn:microsoft.com/office/officeart/2005/8/layout/vProcess5"/>
    <dgm:cxn modelId="{F90EB05C-64B4-4ABE-8BE3-C003C5767AA3}" type="presOf" srcId="{214CD266-5D84-418E-9214-78BDE4DE96FB}" destId="{06D8CE76-7B71-4885-BACB-8F8529702113}" srcOrd="0" destOrd="0" presId="urn:microsoft.com/office/officeart/2005/8/layout/vProcess5"/>
    <dgm:cxn modelId="{18276560-DC68-4112-9031-813FACBA541D}" type="presOf" srcId="{125B98AD-5E30-4276-BB92-0FAC82FF4644}" destId="{4F317C06-8626-4358-90CA-D176F0264119}" srcOrd="1" destOrd="0" presId="urn:microsoft.com/office/officeart/2005/8/layout/vProcess5"/>
    <dgm:cxn modelId="{8117FC6E-D3DE-49E1-921F-4727AEE4CDBC}" srcId="{8F682418-EA22-4660-B196-4DE5C607637C}" destId="{A7A96364-CEF6-4751-9127-5F3C8EEFE8B0}" srcOrd="4" destOrd="0" parTransId="{45285DC2-C393-4AA3-87CD-046B80321294}" sibTransId="{0CA5CC22-C7ED-407A-B7A3-4DA72797F626}"/>
    <dgm:cxn modelId="{8F02788A-E479-470D-BCB3-1E080D80B6CA}" type="presOf" srcId="{A7A96364-CEF6-4751-9127-5F3C8EEFE8B0}" destId="{01CB6D46-F97F-4B47-A6A8-267DEE2BFF24}" srcOrd="0" destOrd="0" presId="urn:microsoft.com/office/officeart/2005/8/layout/vProcess5"/>
    <dgm:cxn modelId="{2526348F-5D47-4255-8B36-5C3EC42D2674}" type="presOf" srcId="{7EB7DCB3-4D3C-4FF7-A126-557F46336E7D}" destId="{6E8D0D61-183F-4E67-8E45-5EBAE9F63291}" srcOrd="0" destOrd="0" presId="urn:microsoft.com/office/officeart/2005/8/layout/vProcess5"/>
    <dgm:cxn modelId="{A66EA5A2-96C6-44DD-A573-94D8CA67B3E7}" srcId="{8F682418-EA22-4660-B196-4DE5C607637C}" destId="{F3C28B56-3AE4-43B3-80E2-363B6A230747}" srcOrd="2" destOrd="0" parTransId="{D9AD3E10-13B8-4215-872D-D2F3F5524A48}" sibTransId="{7EB7DCB3-4D3C-4FF7-A126-557F46336E7D}"/>
    <dgm:cxn modelId="{01BD56AE-5669-44E9-B3B1-9E08984E85DB}" type="presOf" srcId="{97FC4C0F-E27B-4532-95A0-B31D893EA259}" destId="{0AF9072D-8667-4379-8213-70635E1AB036}" srcOrd="0" destOrd="0" presId="urn:microsoft.com/office/officeart/2005/8/layout/vProcess5"/>
    <dgm:cxn modelId="{300C02B3-EA37-4373-80F2-FD9D22233333}" srcId="{8F682418-EA22-4660-B196-4DE5C607637C}" destId="{45468C3B-C7E6-4252-907A-0E5971B85D36}" srcOrd="1" destOrd="0" parTransId="{8276C406-5EC2-47C6-96ED-A3B76289AA0B}" sibTransId="{214CD266-5D84-418E-9214-78BDE4DE96FB}"/>
    <dgm:cxn modelId="{1B25ADBE-A1C8-462E-A21E-7DC6C541B8B5}" srcId="{8F682418-EA22-4660-B196-4DE5C607637C}" destId="{125B98AD-5E30-4276-BB92-0FAC82FF4644}" srcOrd="3" destOrd="0" parTransId="{7EBEC9CC-9488-444C-9CB5-EB76BA05E25B}" sibTransId="{E81F8401-B518-45F7-A97D-104AC871474E}"/>
    <dgm:cxn modelId="{F4E312C0-2CB1-4A81-8F97-3A99F6F877A1}" type="presOf" srcId="{97FC4C0F-E27B-4532-95A0-B31D893EA259}" destId="{C828E6F2-9599-48F9-AEAE-50904B420755}" srcOrd="1" destOrd="0" presId="urn:microsoft.com/office/officeart/2005/8/layout/vProcess5"/>
    <dgm:cxn modelId="{AE0291C4-AD31-4E01-9420-4FD1047EAB19}" srcId="{8F682418-EA22-4660-B196-4DE5C607637C}" destId="{97FC4C0F-E27B-4532-95A0-B31D893EA259}" srcOrd="0" destOrd="0" parTransId="{A184E428-59D7-4899-AF6D-81BD7E57ED89}" sibTransId="{A85A938C-4073-4853-9C21-62D525431522}"/>
    <dgm:cxn modelId="{D996B7CD-D442-434F-8C69-4DC9B3B6247E}" type="presOf" srcId="{A7A96364-CEF6-4751-9127-5F3C8EEFE8B0}" destId="{B45ED8B8-7FFF-4E7B-A954-ED9BEF337ACC}" srcOrd="1" destOrd="0" presId="urn:microsoft.com/office/officeart/2005/8/layout/vProcess5"/>
    <dgm:cxn modelId="{79C88AE1-295A-4922-AEFD-FD280A3D98E9}" type="presOf" srcId="{F3C28B56-3AE4-43B3-80E2-363B6A230747}" destId="{8BCBAF0D-BFE3-4AFC-8F69-0640364EB209}" srcOrd="0" destOrd="0" presId="urn:microsoft.com/office/officeart/2005/8/layout/vProcess5"/>
    <dgm:cxn modelId="{8166E6EC-63BC-494C-93C0-79277E88A839}" type="presOf" srcId="{45468C3B-C7E6-4252-907A-0E5971B85D36}" destId="{5F78078B-139C-4DCA-927C-09EFF201EB27}" srcOrd="0" destOrd="0" presId="urn:microsoft.com/office/officeart/2005/8/layout/vProcess5"/>
    <dgm:cxn modelId="{728CA0F4-5437-4CBD-8506-BA6CC2DF9203}" type="presOf" srcId="{45468C3B-C7E6-4252-907A-0E5971B85D36}" destId="{C9F88726-05D3-47D5-9AE8-FD044033CFF2}" srcOrd="1" destOrd="0" presId="urn:microsoft.com/office/officeart/2005/8/layout/vProcess5"/>
    <dgm:cxn modelId="{7D2E89FD-CFA8-42C7-9BC0-B7CE66CF7B44}" type="presOf" srcId="{8F682418-EA22-4660-B196-4DE5C607637C}" destId="{3148EB91-2AD8-4CB6-A194-40769FB95F23}" srcOrd="0" destOrd="0" presId="urn:microsoft.com/office/officeart/2005/8/layout/vProcess5"/>
    <dgm:cxn modelId="{CA4F6FFE-D004-44B4-9BDB-BED101BAB2AF}" type="presOf" srcId="{A85A938C-4073-4853-9C21-62D525431522}" destId="{39122D01-97F2-42EF-83B7-DA89046B3831}" srcOrd="0" destOrd="0" presId="urn:microsoft.com/office/officeart/2005/8/layout/vProcess5"/>
    <dgm:cxn modelId="{658DF3BA-D81A-4AA5-9080-CEA4608A1F59}" type="presParOf" srcId="{3148EB91-2AD8-4CB6-A194-40769FB95F23}" destId="{F1E812A7-2BA4-4CF1-8583-1AFDF831719A}" srcOrd="0" destOrd="0" presId="urn:microsoft.com/office/officeart/2005/8/layout/vProcess5"/>
    <dgm:cxn modelId="{F2049A7A-9B6D-447E-8C44-B47316CDE580}" type="presParOf" srcId="{3148EB91-2AD8-4CB6-A194-40769FB95F23}" destId="{0AF9072D-8667-4379-8213-70635E1AB036}" srcOrd="1" destOrd="0" presId="urn:microsoft.com/office/officeart/2005/8/layout/vProcess5"/>
    <dgm:cxn modelId="{70F5E154-E575-4835-B804-0F01F286B1D4}" type="presParOf" srcId="{3148EB91-2AD8-4CB6-A194-40769FB95F23}" destId="{5F78078B-139C-4DCA-927C-09EFF201EB27}" srcOrd="2" destOrd="0" presId="urn:microsoft.com/office/officeart/2005/8/layout/vProcess5"/>
    <dgm:cxn modelId="{2A464885-05F4-413E-AF4F-516E527261CD}" type="presParOf" srcId="{3148EB91-2AD8-4CB6-A194-40769FB95F23}" destId="{8BCBAF0D-BFE3-4AFC-8F69-0640364EB209}" srcOrd="3" destOrd="0" presId="urn:microsoft.com/office/officeart/2005/8/layout/vProcess5"/>
    <dgm:cxn modelId="{010A6A3B-BFF0-4E1C-835D-A0CB3C1F2960}" type="presParOf" srcId="{3148EB91-2AD8-4CB6-A194-40769FB95F23}" destId="{45868EB6-52BF-4AFB-801F-08E55E863163}" srcOrd="4" destOrd="0" presId="urn:microsoft.com/office/officeart/2005/8/layout/vProcess5"/>
    <dgm:cxn modelId="{766646B5-DBB4-49C8-87AE-6447138B6BA8}" type="presParOf" srcId="{3148EB91-2AD8-4CB6-A194-40769FB95F23}" destId="{01CB6D46-F97F-4B47-A6A8-267DEE2BFF24}" srcOrd="5" destOrd="0" presId="urn:microsoft.com/office/officeart/2005/8/layout/vProcess5"/>
    <dgm:cxn modelId="{B2624151-42C7-4C58-8DCC-1B9750E17BF4}" type="presParOf" srcId="{3148EB91-2AD8-4CB6-A194-40769FB95F23}" destId="{39122D01-97F2-42EF-83B7-DA89046B3831}" srcOrd="6" destOrd="0" presId="urn:microsoft.com/office/officeart/2005/8/layout/vProcess5"/>
    <dgm:cxn modelId="{B04A6E2A-E08C-4896-B877-09D660C209A7}" type="presParOf" srcId="{3148EB91-2AD8-4CB6-A194-40769FB95F23}" destId="{06D8CE76-7B71-4885-BACB-8F8529702113}" srcOrd="7" destOrd="0" presId="urn:microsoft.com/office/officeart/2005/8/layout/vProcess5"/>
    <dgm:cxn modelId="{4B95C02E-017C-40F1-A1D2-110107D182AE}" type="presParOf" srcId="{3148EB91-2AD8-4CB6-A194-40769FB95F23}" destId="{6E8D0D61-183F-4E67-8E45-5EBAE9F63291}" srcOrd="8" destOrd="0" presId="urn:microsoft.com/office/officeart/2005/8/layout/vProcess5"/>
    <dgm:cxn modelId="{D6A7A92E-4202-4C67-AD46-65953378FC90}" type="presParOf" srcId="{3148EB91-2AD8-4CB6-A194-40769FB95F23}" destId="{ADB75F34-0101-427F-BF4C-B66CF81D64FE}" srcOrd="9" destOrd="0" presId="urn:microsoft.com/office/officeart/2005/8/layout/vProcess5"/>
    <dgm:cxn modelId="{DB6DCB82-6B95-477C-B343-1D15BEEE9C09}" type="presParOf" srcId="{3148EB91-2AD8-4CB6-A194-40769FB95F23}" destId="{C828E6F2-9599-48F9-AEAE-50904B420755}" srcOrd="10" destOrd="0" presId="urn:microsoft.com/office/officeart/2005/8/layout/vProcess5"/>
    <dgm:cxn modelId="{88E033D1-C762-447F-9186-4773CBE75D73}" type="presParOf" srcId="{3148EB91-2AD8-4CB6-A194-40769FB95F23}" destId="{C9F88726-05D3-47D5-9AE8-FD044033CFF2}" srcOrd="11" destOrd="0" presId="urn:microsoft.com/office/officeart/2005/8/layout/vProcess5"/>
    <dgm:cxn modelId="{D5CE2827-BAA7-40AB-9F48-948C933A75D7}" type="presParOf" srcId="{3148EB91-2AD8-4CB6-A194-40769FB95F23}" destId="{A05758EA-7948-4738-AB99-4636272B9D9A}" srcOrd="12" destOrd="0" presId="urn:microsoft.com/office/officeart/2005/8/layout/vProcess5"/>
    <dgm:cxn modelId="{FB2E9DB2-AE29-4CBC-9C69-84CC9124D2C8}" type="presParOf" srcId="{3148EB91-2AD8-4CB6-A194-40769FB95F23}" destId="{4F317C06-8626-4358-90CA-D176F0264119}" srcOrd="13" destOrd="0" presId="urn:microsoft.com/office/officeart/2005/8/layout/vProcess5"/>
    <dgm:cxn modelId="{6619CED4-B42F-49E5-9610-981A75835577}" type="presParOf" srcId="{3148EB91-2AD8-4CB6-A194-40769FB95F23}" destId="{B45ED8B8-7FFF-4E7B-A954-ED9BEF337A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F682418-EA22-4660-B196-4DE5C60763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68C3B-C7E6-4252-907A-0E5971B85D36}">
      <dgm:prSet phldrT="[Text]" custT="1"/>
      <dgm:spPr/>
      <dgm:t>
        <a:bodyPr/>
        <a:lstStyle/>
        <a:p>
          <a:pPr algn="ctr"/>
          <a:r>
            <a:rPr lang="en-US" sz="1200"/>
            <a:t>SPA</a:t>
          </a:r>
        </a:p>
      </dgm:t>
    </dgm:pt>
    <dgm:pt modelId="{8276C406-5EC2-47C6-96ED-A3B76289AA0B}" type="parTrans" cxnId="{300C02B3-EA37-4373-80F2-FD9D22233333}">
      <dgm:prSet/>
      <dgm:spPr/>
      <dgm:t>
        <a:bodyPr/>
        <a:lstStyle/>
        <a:p>
          <a:pPr algn="ctr"/>
          <a:endParaRPr lang="en-US" sz="1200"/>
        </a:p>
      </dgm:t>
    </dgm:pt>
    <dgm:pt modelId="{214CD266-5D84-418E-9214-78BDE4DE96FB}" type="sibTrans" cxnId="{300C02B3-EA37-4373-80F2-FD9D22233333}">
      <dgm:prSet custT="1"/>
      <dgm:spPr/>
      <dgm:t>
        <a:bodyPr/>
        <a:lstStyle/>
        <a:p>
          <a:pPr algn="ctr"/>
          <a:endParaRPr lang="en-US" sz="1200"/>
        </a:p>
      </dgm:t>
    </dgm:pt>
    <dgm:pt modelId="{F3C28B56-3AE4-43B3-80E2-363B6A230747}">
      <dgm:prSet phldrT="[Text]" custT="1"/>
      <dgm:spPr/>
      <dgm:t>
        <a:bodyPr/>
        <a:lstStyle/>
        <a:p>
          <a:pPr algn="ctr"/>
          <a:r>
            <a:rPr lang="en-US" sz="1200"/>
            <a:t>ActivitySim Formatting &amp; Cleaning</a:t>
          </a:r>
        </a:p>
      </dgm:t>
    </dgm:pt>
    <dgm:pt modelId="{D9AD3E10-13B8-4215-872D-D2F3F5524A48}" type="parTrans" cxnId="{A66EA5A2-96C6-44DD-A573-94D8CA67B3E7}">
      <dgm:prSet/>
      <dgm:spPr/>
      <dgm:t>
        <a:bodyPr/>
        <a:lstStyle/>
        <a:p>
          <a:pPr algn="ctr"/>
          <a:endParaRPr lang="en-US" sz="1200"/>
        </a:p>
      </dgm:t>
    </dgm:pt>
    <dgm:pt modelId="{7EB7DCB3-4D3C-4FF7-A126-557F46336E7D}" type="sibTrans" cxnId="{A66EA5A2-96C6-44DD-A573-94D8CA67B3E7}">
      <dgm:prSet custT="1"/>
      <dgm:spPr/>
      <dgm:t>
        <a:bodyPr/>
        <a:lstStyle/>
        <a:p>
          <a:pPr algn="ctr"/>
          <a:endParaRPr lang="en-US" sz="1200"/>
        </a:p>
      </dgm:t>
    </dgm:pt>
    <dgm:pt modelId="{125B98AD-5E30-4276-BB92-0FAC82FF4644}">
      <dgm:prSet phldrT="[Text]" custT="1"/>
      <dgm:spPr/>
      <dgm:t>
        <a:bodyPr/>
        <a:lstStyle/>
        <a:p>
          <a:pPr algn="ctr"/>
          <a:r>
            <a:rPr lang="en-US" sz="1200"/>
            <a:t>Infer.py</a:t>
          </a:r>
        </a:p>
      </dgm:t>
    </dgm:pt>
    <dgm:pt modelId="{7EBEC9CC-9488-444C-9CB5-EB76BA05E25B}" type="par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E81F8401-B518-45F7-A97D-104AC871474E}" type="sib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A7A96364-CEF6-4751-9127-5F3C8EEFE8B0}">
      <dgm:prSet phldrT="[Text]" custT="1"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45285DC2-C393-4AA3-87CD-046B80321294}" type="par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0CA5CC22-C7ED-407A-B7A3-4DA72797F626}" type="sib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97FC4C0F-E27B-4532-95A0-B31D893EA259}">
      <dgm:prSet phldrT="[Text]" custT="1"/>
      <dgm:spPr/>
      <dgm:t>
        <a:bodyPr/>
        <a:lstStyle/>
        <a:p>
          <a:pPr algn="ctr"/>
          <a:r>
            <a:rPr lang="en-US" sz="1200"/>
            <a:t>Raw Survey Data</a:t>
          </a:r>
        </a:p>
      </dgm:t>
    </dgm:pt>
    <dgm:pt modelId="{A184E428-59D7-4899-AF6D-81BD7E57ED89}" type="parTrans" cxnId="{AE0291C4-AD31-4E01-9420-4FD1047EAB19}">
      <dgm:prSet/>
      <dgm:spPr/>
      <dgm:t>
        <a:bodyPr/>
        <a:lstStyle/>
        <a:p>
          <a:endParaRPr lang="en-US"/>
        </a:p>
      </dgm:t>
    </dgm:pt>
    <dgm:pt modelId="{A85A938C-4073-4853-9C21-62D525431522}" type="sibTrans" cxnId="{AE0291C4-AD31-4E01-9420-4FD1047EAB19}">
      <dgm:prSet/>
      <dgm:spPr/>
      <dgm:t>
        <a:bodyPr/>
        <a:lstStyle/>
        <a:p>
          <a:endParaRPr lang="en-US"/>
        </a:p>
      </dgm:t>
    </dgm:pt>
    <dgm:pt modelId="{3148EB91-2AD8-4CB6-A194-40769FB95F23}" type="pres">
      <dgm:prSet presAssocID="{8F682418-EA22-4660-B196-4DE5C607637C}" presName="outerComposite" presStyleCnt="0">
        <dgm:presLayoutVars>
          <dgm:chMax val="5"/>
          <dgm:dir/>
          <dgm:resizeHandles val="exact"/>
        </dgm:presLayoutVars>
      </dgm:prSet>
      <dgm:spPr/>
    </dgm:pt>
    <dgm:pt modelId="{F1E812A7-2BA4-4CF1-8583-1AFDF831719A}" type="pres">
      <dgm:prSet presAssocID="{8F682418-EA22-4660-B196-4DE5C607637C}" presName="dummyMaxCanvas" presStyleCnt="0">
        <dgm:presLayoutVars/>
      </dgm:prSet>
      <dgm:spPr/>
    </dgm:pt>
    <dgm:pt modelId="{0AF9072D-8667-4379-8213-70635E1AB036}" type="pres">
      <dgm:prSet presAssocID="{8F682418-EA22-4660-B196-4DE5C607637C}" presName="FiveNodes_1" presStyleLbl="node1" presStyleIdx="0" presStyleCnt="5">
        <dgm:presLayoutVars>
          <dgm:bulletEnabled val="1"/>
        </dgm:presLayoutVars>
      </dgm:prSet>
      <dgm:spPr/>
    </dgm:pt>
    <dgm:pt modelId="{5F78078B-139C-4DCA-927C-09EFF201EB27}" type="pres">
      <dgm:prSet presAssocID="{8F682418-EA22-4660-B196-4DE5C607637C}" presName="FiveNodes_2" presStyleLbl="node1" presStyleIdx="1" presStyleCnt="5">
        <dgm:presLayoutVars>
          <dgm:bulletEnabled val="1"/>
        </dgm:presLayoutVars>
      </dgm:prSet>
      <dgm:spPr/>
    </dgm:pt>
    <dgm:pt modelId="{8BCBAF0D-BFE3-4AFC-8F69-0640364EB209}" type="pres">
      <dgm:prSet presAssocID="{8F682418-EA22-4660-B196-4DE5C607637C}" presName="FiveNodes_3" presStyleLbl="node1" presStyleIdx="2" presStyleCnt="5">
        <dgm:presLayoutVars>
          <dgm:bulletEnabled val="1"/>
        </dgm:presLayoutVars>
      </dgm:prSet>
      <dgm:spPr/>
    </dgm:pt>
    <dgm:pt modelId="{45868EB6-52BF-4AFB-801F-08E55E863163}" type="pres">
      <dgm:prSet presAssocID="{8F682418-EA22-4660-B196-4DE5C607637C}" presName="FiveNodes_4" presStyleLbl="node1" presStyleIdx="3" presStyleCnt="5">
        <dgm:presLayoutVars>
          <dgm:bulletEnabled val="1"/>
        </dgm:presLayoutVars>
      </dgm:prSet>
      <dgm:spPr/>
    </dgm:pt>
    <dgm:pt modelId="{01CB6D46-F97F-4B47-A6A8-267DEE2BFF24}" type="pres">
      <dgm:prSet presAssocID="{8F682418-EA22-4660-B196-4DE5C607637C}" presName="FiveNodes_5" presStyleLbl="node1" presStyleIdx="4" presStyleCnt="5">
        <dgm:presLayoutVars>
          <dgm:bulletEnabled val="1"/>
        </dgm:presLayoutVars>
      </dgm:prSet>
      <dgm:spPr/>
    </dgm:pt>
    <dgm:pt modelId="{39122D01-97F2-42EF-83B7-DA89046B3831}" type="pres">
      <dgm:prSet presAssocID="{8F682418-EA22-4660-B196-4DE5C607637C}" presName="FiveConn_1-2" presStyleLbl="fgAccFollowNode1" presStyleIdx="0" presStyleCnt="4" custLinFactX="-439640" custLinFactNeighborX="-500000" custLinFactNeighborY="24722">
        <dgm:presLayoutVars>
          <dgm:bulletEnabled val="1"/>
        </dgm:presLayoutVars>
      </dgm:prSet>
      <dgm:spPr/>
    </dgm:pt>
    <dgm:pt modelId="{06D8CE76-7B71-4885-BACB-8F8529702113}" type="pres">
      <dgm:prSet presAssocID="{8F682418-EA22-4660-B196-4DE5C607637C}" presName="FiveConn_2-3" presStyleLbl="fgAccFollowNode1" presStyleIdx="1" presStyleCnt="4" custLinFactX="-436764" custLinFactNeighborX="-500000" custLinFactNeighborY="30542">
        <dgm:presLayoutVars>
          <dgm:bulletEnabled val="1"/>
        </dgm:presLayoutVars>
      </dgm:prSet>
      <dgm:spPr/>
    </dgm:pt>
    <dgm:pt modelId="{6E8D0D61-183F-4E67-8E45-5EBAE9F63291}" type="pres">
      <dgm:prSet presAssocID="{8F682418-EA22-4660-B196-4DE5C607637C}" presName="FiveConn_3-4" presStyleLbl="fgAccFollowNode1" presStyleIdx="2" presStyleCnt="4" custLinFactX="-408901" custLinFactNeighborX="-500000" custLinFactNeighborY="4169">
        <dgm:presLayoutVars>
          <dgm:bulletEnabled val="1"/>
        </dgm:presLayoutVars>
      </dgm:prSet>
      <dgm:spPr/>
    </dgm:pt>
    <dgm:pt modelId="{ADB75F34-0101-427F-BF4C-B66CF81D64FE}" type="pres">
      <dgm:prSet presAssocID="{8F682418-EA22-4660-B196-4DE5C607637C}" presName="FiveConn_4-5" presStyleLbl="fgAccFollowNode1" presStyleIdx="3" presStyleCnt="4" custLinFactX="-411848" custLinFactNeighborX="-500000" custLinFactNeighborY="24981">
        <dgm:presLayoutVars>
          <dgm:bulletEnabled val="1"/>
        </dgm:presLayoutVars>
      </dgm:prSet>
      <dgm:spPr/>
    </dgm:pt>
    <dgm:pt modelId="{C828E6F2-9599-48F9-AEAE-50904B420755}" type="pres">
      <dgm:prSet presAssocID="{8F682418-EA22-4660-B196-4DE5C607637C}" presName="FiveNodes_1_text" presStyleLbl="node1" presStyleIdx="4" presStyleCnt="5">
        <dgm:presLayoutVars>
          <dgm:bulletEnabled val="1"/>
        </dgm:presLayoutVars>
      </dgm:prSet>
      <dgm:spPr/>
    </dgm:pt>
    <dgm:pt modelId="{C9F88726-05D3-47D5-9AE8-FD044033CFF2}" type="pres">
      <dgm:prSet presAssocID="{8F682418-EA22-4660-B196-4DE5C607637C}" presName="FiveNodes_2_text" presStyleLbl="node1" presStyleIdx="4" presStyleCnt="5">
        <dgm:presLayoutVars>
          <dgm:bulletEnabled val="1"/>
        </dgm:presLayoutVars>
      </dgm:prSet>
      <dgm:spPr/>
    </dgm:pt>
    <dgm:pt modelId="{A05758EA-7948-4738-AB99-4636272B9D9A}" type="pres">
      <dgm:prSet presAssocID="{8F682418-EA22-4660-B196-4DE5C607637C}" presName="FiveNodes_3_text" presStyleLbl="node1" presStyleIdx="4" presStyleCnt="5">
        <dgm:presLayoutVars>
          <dgm:bulletEnabled val="1"/>
        </dgm:presLayoutVars>
      </dgm:prSet>
      <dgm:spPr/>
    </dgm:pt>
    <dgm:pt modelId="{4F317C06-8626-4358-90CA-D176F0264119}" type="pres">
      <dgm:prSet presAssocID="{8F682418-EA22-4660-B196-4DE5C607637C}" presName="FiveNodes_4_text" presStyleLbl="node1" presStyleIdx="4" presStyleCnt="5">
        <dgm:presLayoutVars>
          <dgm:bulletEnabled val="1"/>
        </dgm:presLayoutVars>
      </dgm:prSet>
      <dgm:spPr/>
    </dgm:pt>
    <dgm:pt modelId="{B45ED8B8-7FFF-4E7B-A954-ED9BEF337ACC}" type="pres">
      <dgm:prSet presAssocID="{8F682418-EA22-4660-B196-4DE5C607637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BC0E00-C372-439D-A757-EAAAB8FD5194}" type="presOf" srcId="{F3C28B56-3AE4-43B3-80E2-363B6A230747}" destId="{A05758EA-7948-4738-AB99-4636272B9D9A}" srcOrd="1" destOrd="0" presId="urn:microsoft.com/office/officeart/2005/8/layout/vProcess5"/>
    <dgm:cxn modelId="{3F83C32C-A8BA-458D-93E4-638D5CFE20F4}" type="presOf" srcId="{E81F8401-B518-45F7-A97D-104AC871474E}" destId="{ADB75F34-0101-427F-BF4C-B66CF81D64FE}" srcOrd="0" destOrd="0" presId="urn:microsoft.com/office/officeart/2005/8/layout/vProcess5"/>
    <dgm:cxn modelId="{FB91AF35-8F18-48F0-9E63-8DE109496A31}" type="presOf" srcId="{125B98AD-5E30-4276-BB92-0FAC82FF4644}" destId="{45868EB6-52BF-4AFB-801F-08E55E863163}" srcOrd="0" destOrd="0" presId="urn:microsoft.com/office/officeart/2005/8/layout/vProcess5"/>
    <dgm:cxn modelId="{F90EB05C-64B4-4ABE-8BE3-C003C5767AA3}" type="presOf" srcId="{214CD266-5D84-418E-9214-78BDE4DE96FB}" destId="{06D8CE76-7B71-4885-BACB-8F8529702113}" srcOrd="0" destOrd="0" presId="urn:microsoft.com/office/officeart/2005/8/layout/vProcess5"/>
    <dgm:cxn modelId="{18276560-DC68-4112-9031-813FACBA541D}" type="presOf" srcId="{125B98AD-5E30-4276-BB92-0FAC82FF4644}" destId="{4F317C06-8626-4358-90CA-D176F0264119}" srcOrd="1" destOrd="0" presId="urn:microsoft.com/office/officeart/2005/8/layout/vProcess5"/>
    <dgm:cxn modelId="{8117FC6E-D3DE-49E1-921F-4727AEE4CDBC}" srcId="{8F682418-EA22-4660-B196-4DE5C607637C}" destId="{A7A96364-CEF6-4751-9127-5F3C8EEFE8B0}" srcOrd="4" destOrd="0" parTransId="{45285DC2-C393-4AA3-87CD-046B80321294}" sibTransId="{0CA5CC22-C7ED-407A-B7A3-4DA72797F626}"/>
    <dgm:cxn modelId="{8F02788A-E479-470D-BCB3-1E080D80B6CA}" type="presOf" srcId="{A7A96364-CEF6-4751-9127-5F3C8EEFE8B0}" destId="{01CB6D46-F97F-4B47-A6A8-267DEE2BFF24}" srcOrd="0" destOrd="0" presId="urn:microsoft.com/office/officeart/2005/8/layout/vProcess5"/>
    <dgm:cxn modelId="{2526348F-5D47-4255-8B36-5C3EC42D2674}" type="presOf" srcId="{7EB7DCB3-4D3C-4FF7-A126-557F46336E7D}" destId="{6E8D0D61-183F-4E67-8E45-5EBAE9F63291}" srcOrd="0" destOrd="0" presId="urn:microsoft.com/office/officeart/2005/8/layout/vProcess5"/>
    <dgm:cxn modelId="{A66EA5A2-96C6-44DD-A573-94D8CA67B3E7}" srcId="{8F682418-EA22-4660-B196-4DE5C607637C}" destId="{F3C28B56-3AE4-43B3-80E2-363B6A230747}" srcOrd="2" destOrd="0" parTransId="{D9AD3E10-13B8-4215-872D-D2F3F5524A48}" sibTransId="{7EB7DCB3-4D3C-4FF7-A126-557F46336E7D}"/>
    <dgm:cxn modelId="{01BD56AE-5669-44E9-B3B1-9E08984E85DB}" type="presOf" srcId="{97FC4C0F-E27B-4532-95A0-B31D893EA259}" destId="{0AF9072D-8667-4379-8213-70635E1AB036}" srcOrd="0" destOrd="0" presId="urn:microsoft.com/office/officeart/2005/8/layout/vProcess5"/>
    <dgm:cxn modelId="{300C02B3-EA37-4373-80F2-FD9D22233333}" srcId="{8F682418-EA22-4660-B196-4DE5C607637C}" destId="{45468C3B-C7E6-4252-907A-0E5971B85D36}" srcOrd="1" destOrd="0" parTransId="{8276C406-5EC2-47C6-96ED-A3B76289AA0B}" sibTransId="{214CD266-5D84-418E-9214-78BDE4DE96FB}"/>
    <dgm:cxn modelId="{1B25ADBE-A1C8-462E-A21E-7DC6C541B8B5}" srcId="{8F682418-EA22-4660-B196-4DE5C607637C}" destId="{125B98AD-5E30-4276-BB92-0FAC82FF4644}" srcOrd="3" destOrd="0" parTransId="{7EBEC9CC-9488-444C-9CB5-EB76BA05E25B}" sibTransId="{E81F8401-B518-45F7-A97D-104AC871474E}"/>
    <dgm:cxn modelId="{F4E312C0-2CB1-4A81-8F97-3A99F6F877A1}" type="presOf" srcId="{97FC4C0F-E27B-4532-95A0-B31D893EA259}" destId="{C828E6F2-9599-48F9-AEAE-50904B420755}" srcOrd="1" destOrd="0" presId="urn:microsoft.com/office/officeart/2005/8/layout/vProcess5"/>
    <dgm:cxn modelId="{AE0291C4-AD31-4E01-9420-4FD1047EAB19}" srcId="{8F682418-EA22-4660-B196-4DE5C607637C}" destId="{97FC4C0F-E27B-4532-95A0-B31D893EA259}" srcOrd="0" destOrd="0" parTransId="{A184E428-59D7-4899-AF6D-81BD7E57ED89}" sibTransId="{A85A938C-4073-4853-9C21-62D525431522}"/>
    <dgm:cxn modelId="{D996B7CD-D442-434F-8C69-4DC9B3B6247E}" type="presOf" srcId="{A7A96364-CEF6-4751-9127-5F3C8EEFE8B0}" destId="{B45ED8B8-7FFF-4E7B-A954-ED9BEF337ACC}" srcOrd="1" destOrd="0" presId="urn:microsoft.com/office/officeart/2005/8/layout/vProcess5"/>
    <dgm:cxn modelId="{79C88AE1-295A-4922-AEFD-FD280A3D98E9}" type="presOf" srcId="{F3C28B56-3AE4-43B3-80E2-363B6A230747}" destId="{8BCBAF0D-BFE3-4AFC-8F69-0640364EB209}" srcOrd="0" destOrd="0" presId="urn:microsoft.com/office/officeart/2005/8/layout/vProcess5"/>
    <dgm:cxn modelId="{8166E6EC-63BC-494C-93C0-79277E88A839}" type="presOf" srcId="{45468C3B-C7E6-4252-907A-0E5971B85D36}" destId="{5F78078B-139C-4DCA-927C-09EFF201EB27}" srcOrd="0" destOrd="0" presId="urn:microsoft.com/office/officeart/2005/8/layout/vProcess5"/>
    <dgm:cxn modelId="{728CA0F4-5437-4CBD-8506-BA6CC2DF9203}" type="presOf" srcId="{45468C3B-C7E6-4252-907A-0E5971B85D36}" destId="{C9F88726-05D3-47D5-9AE8-FD044033CFF2}" srcOrd="1" destOrd="0" presId="urn:microsoft.com/office/officeart/2005/8/layout/vProcess5"/>
    <dgm:cxn modelId="{7D2E89FD-CFA8-42C7-9BC0-B7CE66CF7B44}" type="presOf" srcId="{8F682418-EA22-4660-B196-4DE5C607637C}" destId="{3148EB91-2AD8-4CB6-A194-40769FB95F23}" srcOrd="0" destOrd="0" presId="urn:microsoft.com/office/officeart/2005/8/layout/vProcess5"/>
    <dgm:cxn modelId="{CA4F6FFE-D004-44B4-9BDB-BED101BAB2AF}" type="presOf" srcId="{A85A938C-4073-4853-9C21-62D525431522}" destId="{39122D01-97F2-42EF-83B7-DA89046B3831}" srcOrd="0" destOrd="0" presId="urn:microsoft.com/office/officeart/2005/8/layout/vProcess5"/>
    <dgm:cxn modelId="{658DF3BA-D81A-4AA5-9080-CEA4608A1F59}" type="presParOf" srcId="{3148EB91-2AD8-4CB6-A194-40769FB95F23}" destId="{F1E812A7-2BA4-4CF1-8583-1AFDF831719A}" srcOrd="0" destOrd="0" presId="urn:microsoft.com/office/officeart/2005/8/layout/vProcess5"/>
    <dgm:cxn modelId="{F2049A7A-9B6D-447E-8C44-B47316CDE580}" type="presParOf" srcId="{3148EB91-2AD8-4CB6-A194-40769FB95F23}" destId="{0AF9072D-8667-4379-8213-70635E1AB036}" srcOrd="1" destOrd="0" presId="urn:microsoft.com/office/officeart/2005/8/layout/vProcess5"/>
    <dgm:cxn modelId="{70F5E154-E575-4835-B804-0F01F286B1D4}" type="presParOf" srcId="{3148EB91-2AD8-4CB6-A194-40769FB95F23}" destId="{5F78078B-139C-4DCA-927C-09EFF201EB27}" srcOrd="2" destOrd="0" presId="urn:microsoft.com/office/officeart/2005/8/layout/vProcess5"/>
    <dgm:cxn modelId="{2A464885-05F4-413E-AF4F-516E527261CD}" type="presParOf" srcId="{3148EB91-2AD8-4CB6-A194-40769FB95F23}" destId="{8BCBAF0D-BFE3-4AFC-8F69-0640364EB209}" srcOrd="3" destOrd="0" presId="urn:microsoft.com/office/officeart/2005/8/layout/vProcess5"/>
    <dgm:cxn modelId="{010A6A3B-BFF0-4E1C-835D-A0CB3C1F2960}" type="presParOf" srcId="{3148EB91-2AD8-4CB6-A194-40769FB95F23}" destId="{45868EB6-52BF-4AFB-801F-08E55E863163}" srcOrd="4" destOrd="0" presId="urn:microsoft.com/office/officeart/2005/8/layout/vProcess5"/>
    <dgm:cxn modelId="{766646B5-DBB4-49C8-87AE-6447138B6BA8}" type="presParOf" srcId="{3148EB91-2AD8-4CB6-A194-40769FB95F23}" destId="{01CB6D46-F97F-4B47-A6A8-267DEE2BFF24}" srcOrd="5" destOrd="0" presId="urn:microsoft.com/office/officeart/2005/8/layout/vProcess5"/>
    <dgm:cxn modelId="{B2624151-42C7-4C58-8DCC-1B9750E17BF4}" type="presParOf" srcId="{3148EB91-2AD8-4CB6-A194-40769FB95F23}" destId="{39122D01-97F2-42EF-83B7-DA89046B3831}" srcOrd="6" destOrd="0" presId="urn:microsoft.com/office/officeart/2005/8/layout/vProcess5"/>
    <dgm:cxn modelId="{B04A6E2A-E08C-4896-B877-09D660C209A7}" type="presParOf" srcId="{3148EB91-2AD8-4CB6-A194-40769FB95F23}" destId="{06D8CE76-7B71-4885-BACB-8F8529702113}" srcOrd="7" destOrd="0" presId="urn:microsoft.com/office/officeart/2005/8/layout/vProcess5"/>
    <dgm:cxn modelId="{4B95C02E-017C-40F1-A1D2-110107D182AE}" type="presParOf" srcId="{3148EB91-2AD8-4CB6-A194-40769FB95F23}" destId="{6E8D0D61-183F-4E67-8E45-5EBAE9F63291}" srcOrd="8" destOrd="0" presId="urn:microsoft.com/office/officeart/2005/8/layout/vProcess5"/>
    <dgm:cxn modelId="{D6A7A92E-4202-4C67-AD46-65953378FC90}" type="presParOf" srcId="{3148EB91-2AD8-4CB6-A194-40769FB95F23}" destId="{ADB75F34-0101-427F-BF4C-B66CF81D64FE}" srcOrd="9" destOrd="0" presId="urn:microsoft.com/office/officeart/2005/8/layout/vProcess5"/>
    <dgm:cxn modelId="{DB6DCB82-6B95-477C-B343-1D15BEEE9C09}" type="presParOf" srcId="{3148EB91-2AD8-4CB6-A194-40769FB95F23}" destId="{C828E6F2-9599-48F9-AEAE-50904B420755}" srcOrd="10" destOrd="0" presId="urn:microsoft.com/office/officeart/2005/8/layout/vProcess5"/>
    <dgm:cxn modelId="{88E033D1-C762-447F-9186-4773CBE75D73}" type="presParOf" srcId="{3148EB91-2AD8-4CB6-A194-40769FB95F23}" destId="{C9F88726-05D3-47D5-9AE8-FD044033CFF2}" srcOrd="11" destOrd="0" presId="urn:microsoft.com/office/officeart/2005/8/layout/vProcess5"/>
    <dgm:cxn modelId="{D5CE2827-BAA7-40AB-9F48-948C933A75D7}" type="presParOf" srcId="{3148EB91-2AD8-4CB6-A194-40769FB95F23}" destId="{A05758EA-7948-4738-AB99-4636272B9D9A}" srcOrd="12" destOrd="0" presId="urn:microsoft.com/office/officeart/2005/8/layout/vProcess5"/>
    <dgm:cxn modelId="{FB2E9DB2-AE29-4CBC-9C69-84CC9124D2C8}" type="presParOf" srcId="{3148EB91-2AD8-4CB6-A194-40769FB95F23}" destId="{4F317C06-8626-4358-90CA-D176F0264119}" srcOrd="13" destOrd="0" presId="urn:microsoft.com/office/officeart/2005/8/layout/vProcess5"/>
    <dgm:cxn modelId="{6619CED4-B42F-49E5-9610-981A75835577}" type="presParOf" srcId="{3148EB91-2AD8-4CB6-A194-40769FB95F23}" destId="{B45ED8B8-7FFF-4E7B-A954-ED9BEF337A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F682418-EA22-4660-B196-4DE5C60763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68C3B-C7E6-4252-907A-0E5971B85D36}">
      <dgm:prSet phldrT="[Text]" custT="1"/>
      <dgm:spPr/>
      <dgm:t>
        <a:bodyPr/>
        <a:lstStyle/>
        <a:p>
          <a:pPr algn="ctr"/>
          <a:r>
            <a:rPr lang="en-US" sz="1200"/>
            <a:t>SPA</a:t>
          </a:r>
        </a:p>
      </dgm:t>
    </dgm:pt>
    <dgm:pt modelId="{8276C406-5EC2-47C6-96ED-A3B76289AA0B}" type="parTrans" cxnId="{300C02B3-EA37-4373-80F2-FD9D22233333}">
      <dgm:prSet/>
      <dgm:spPr/>
      <dgm:t>
        <a:bodyPr/>
        <a:lstStyle/>
        <a:p>
          <a:pPr algn="ctr"/>
          <a:endParaRPr lang="en-US" sz="1200"/>
        </a:p>
      </dgm:t>
    </dgm:pt>
    <dgm:pt modelId="{214CD266-5D84-418E-9214-78BDE4DE96FB}" type="sibTrans" cxnId="{300C02B3-EA37-4373-80F2-FD9D22233333}">
      <dgm:prSet custT="1"/>
      <dgm:spPr/>
      <dgm:t>
        <a:bodyPr/>
        <a:lstStyle/>
        <a:p>
          <a:pPr algn="ctr"/>
          <a:endParaRPr lang="en-US" sz="1200"/>
        </a:p>
      </dgm:t>
    </dgm:pt>
    <dgm:pt modelId="{F3C28B56-3AE4-43B3-80E2-363B6A230747}">
      <dgm:prSet phldrT="[Text]" custT="1"/>
      <dgm:spPr/>
      <dgm:t>
        <a:bodyPr/>
        <a:lstStyle/>
        <a:p>
          <a:pPr algn="ctr"/>
          <a:r>
            <a:rPr lang="en-US" sz="1200"/>
            <a:t>ActivitySim Formatting &amp; Cleaning</a:t>
          </a:r>
        </a:p>
      </dgm:t>
    </dgm:pt>
    <dgm:pt modelId="{D9AD3E10-13B8-4215-872D-D2F3F5524A48}" type="parTrans" cxnId="{A66EA5A2-96C6-44DD-A573-94D8CA67B3E7}">
      <dgm:prSet/>
      <dgm:spPr/>
      <dgm:t>
        <a:bodyPr/>
        <a:lstStyle/>
        <a:p>
          <a:pPr algn="ctr"/>
          <a:endParaRPr lang="en-US" sz="1200"/>
        </a:p>
      </dgm:t>
    </dgm:pt>
    <dgm:pt modelId="{7EB7DCB3-4D3C-4FF7-A126-557F46336E7D}" type="sibTrans" cxnId="{A66EA5A2-96C6-44DD-A573-94D8CA67B3E7}">
      <dgm:prSet custT="1"/>
      <dgm:spPr/>
      <dgm:t>
        <a:bodyPr/>
        <a:lstStyle/>
        <a:p>
          <a:pPr algn="ctr"/>
          <a:endParaRPr lang="en-US" sz="1200"/>
        </a:p>
      </dgm:t>
    </dgm:pt>
    <dgm:pt modelId="{125B98AD-5E30-4276-BB92-0FAC82FF4644}">
      <dgm:prSet phldrT="[Text]" custT="1"/>
      <dgm:spPr/>
      <dgm:t>
        <a:bodyPr/>
        <a:lstStyle/>
        <a:p>
          <a:pPr algn="ctr"/>
          <a:r>
            <a:rPr lang="en-US" sz="1200"/>
            <a:t>Infer.py</a:t>
          </a:r>
        </a:p>
      </dgm:t>
    </dgm:pt>
    <dgm:pt modelId="{7EBEC9CC-9488-444C-9CB5-EB76BA05E25B}" type="par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E81F8401-B518-45F7-A97D-104AC871474E}" type="sib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A7A96364-CEF6-4751-9127-5F3C8EEFE8B0}">
      <dgm:prSet phldrT="[Text]" custT="1"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45285DC2-C393-4AA3-87CD-046B80321294}" type="par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0CA5CC22-C7ED-407A-B7A3-4DA72797F626}" type="sib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97FC4C0F-E27B-4532-95A0-B31D893EA259}">
      <dgm:prSet phldrT="[Text]" custT="1"/>
      <dgm:spPr/>
      <dgm:t>
        <a:bodyPr/>
        <a:lstStyle/>
        <a:p>
          <a:pPr algn="ctr"/>
          <a:r>
            <a:rPr lang="en-US" sz="1200"/>
            <a:t>Raw Survey Data</a:t>
          </a:r>
        </a:p>
      </dgm:t>
    </dgm:pt>
    <dgm:pt modelId="{A184E428-59D7-4899-AF6D-81BD7E57ED89}" type="parTrans" cxnId="{AE0291C4-AD31-4E01-9420-4FD1047EAB19}">
      <dgm:prSet/>
      <dgm:spPr/>
      <dgm:t>
        <a:bodyPr/>
        <a:lstStyle/>
        <a:p>
          <a:endParaRPr lang="en-US"/>
        </a:p>
      </dgm:t>
    </dgm:pt>
    <dgm:pt modelId="{A85A938C-4073-4853-9C21-62D525431522}" type="sibTrans" cxnId="{AE0291C4-AD31-4E01-9420-4FD1047EAB19}">
      <dgm:prSet/>
      <dgm:spPr/>
      <dgm:t>
        <a:bodyPr/>
        <a:lstStyle/>
        <a:p>
          <a:endParaRPr lang="en-US"/>
        </a:p>
      </dgm:t>
    </dgm:pt>
    <dgm:pt modelId="{3148EB91-2AD8-4CB6-A194-40769FB95F23}" type="pres">
      <dgm:prSet presAssocID="{8F682418-EA22-4660-B196-4DE5C607637C}" presName="outerComposite" presStyleCnt="0">
        <dgm:presLayoutVars>
          <dgm:chMax val="5"/>
          <dgm:dir/>
          <dgm:resizeHandles val="exact"/>
        </dgm:presLayoutVars>
      </dgm:prSet>
      <dgm:spPr/>
    </dgm:pt>
    <dgm:pt modelId="{F1E812A7-2BA4-4CF1-8583-1AFDF831719A}" type="pres">
      <dgm:prSet presAssocID="{8F682418-EA22-4660-B196-4DE5C607637C}" presName="dummyMaxCanvas" presStyleCnt="0">
        <dgm:presLayoutVars/>
      </dgm:prSet>
      <dgm:spPr/>
    </dgm:pt>
    <dgm:pt modelId="{0AF9072D-8667-4379-8213-70635E1AB036}" type="pres">
      <dgm:prSet presAssocID="{8F682418-EA22-4660-B196-4DE5C607637C}" presName="FiveNodes_1" presStyleLbl="node1" presStyleIdx="0" presStyleCnt="5">
        <dgm:presLayoutVars>
          <dgm:bulletEnabled val="1"/>
        </dgm:presLayoutVars>
      </dgm:prSet>
      <dgm:spPr/>
    </dgm:pt>
    <dgm:pt modelId="{5F78078B-139C-4DCA-927C-09EFF201EB27}" type="pres">
      <dgm:prSet presAssocID="{8F682418-EA22-4660-B196-4DE5C607637C}" presName="FiveNodes_2" presStyleLbl="node1" presStyleIdx="1" presStyleCnt="5">
        <dgm:presLayoutVars>
          <dgm:bulletEnabled val="1"/>
        </dgm:presLayoutVars>
      </dgm:prSet>
      <dgm:spPr/>
    </dgm:pt>
    <dgm:pt modelId="{8BCBAF0D-BFE3-4AFC-8F69-0640364EB209}" type="pres">
      <dgm:prSet presAssocID="{8F682418-EA22-4660-B196-4DE5C607637C}" presName="FiveNodes_3" presStyleLbl="node1" presStyleIdx="2" presStyleCnt="5">
        <dgm:presLayoutVars>
          <dgm:bulletEnabled val="1"/>
        </dgm:presLayoutVars>
      </dgm:prSet>
      <dgm:spPr/>
    </dgm:pt>
    <dgm:pt modelId="{45868EB6-52BF-4AFB-801F-08E55E863163}" type="pres">
      <dgm:prSet presAssocID="{8F682418-EA22-4660-B196-4DE5C607637C}" presName="FiveNodes_4" presStyleLbl="node1" presStyleIdx="3" presStyleCnt="5">
        <dgm:presLayoutVars>
          <dgm:bulletEnabled val="1"/>
        </dgm:presLayoutVars>
      </dgm:prSet>
      <dgm:spPr/>
    </dgm:pt>
    <dgm:pt modelId="{01CB6D46-F97F-4B47-A6A8-267DEE2BFF24}" type="pres">
      <dgm:prSet presAssocID="{8F682418-EA22-4660-B196-4DE5C607637C}" presName="FiveNodes_5" presStyleLbl="node1" presStyleIdx="4" presStyleCnt="5">
        <dgm:presLayoutVars>
          <dgm:bulletEnabled val="1"/>
        </dgm:presLayoutVars>
      </dgm:prSet>
      <dgm:spPr/>
    </dgm:pt>
    <dgm:pt modelId="{39122D01-97F2-42EF-83B7-DA89046B3831}" type="pres">
      <dgm:prSet presAssocID="{8F682418-EA22-4660-B196-4DE5C607637C}" presName="FiveConn_1-2" presStyleLbl="fgAccFollowNode1" presStyleIdx="0" presStyleCnt="4" custLinFactX="-439640" custLinFactNeighborX="-500000" custLinFactNeighborY="24722">
        <dgm:presLayoutVars>
          <dgm:bulletEnabled val="1"/>
        </dgm:presLayoutVars>
      </dgm:prSet>
      <dgm:spPr/>
    </dgm:pt>
    <dgm:pt modelId="{06D8CE76-7B71-4885-BACB-8F8529702113}" type="pres">
      <dgm:prSet presAssocID="{8F682418-EA22-4660-B196-4DE5C607637C}" presName="FiveConn_2-3" presStyleLbl="fgAccFollowNode1" presStyleIdx="1" presStyleCnt="4" custLinFactX="-436764" custLinFactNeighborX="-500000" custLinFactNeighborY="30542">
        <dgm:presLayoutVars>
          <dgm:bulletEnabled val="1"/>
        </dgm:presLayoutVars>
      </dgm:prSet>
      <dgm:spPr/>
    </dgm:pt>
    <dgm:pt modelId="{6E8D0D61-183F-4E67-8E45-5EBAE9F63291}" type="pres">
      <dgm:prSet presAssocID="{8F682418-EA22-4660-B196-4DE5C607637C}" presName="FiveConn_3-4" presStyleLbl="fgAccFollowNode1" presStyleIdx="2" presStyleCnt="4" custLinFactX="-408901" custLinFactNeighborX="-500000" custLinFactNeighborY="4169">
        <dgm:presLayoutVars>
          <dgm:bulletEnabled val="1"/>
        </dgm:presLayoutVars>
      </dgm:prSet>
      <dgm:spPr/>
    </dgm:pt>
    <dgm:pt modelId="{ADB75F34-0101-427F-BF4C-B66CF81D64FE}" type="pres">
      <dgm:prSet presAssocID="{8F682418-EA22-4660-B196-4DE5C607637C}" presName="FiveConn_4-5" presStyleLbl="fgAccFollowNode1" presStyleIdx="3" presStyleCnt="4" custLinFactX="-411848" custLinFactNeighborX="-500000" custLinFactNeighborY="24981">
        <dgm:presLayoutVars>
          <dgm:bulletEnabled val="1"/>
        </dgm:presLayoutVars>
      </dgm:prSet>
      <dgm:spPr/>
    </dgm:pt>
    <dgm:pt modelId="{C828E6F2-9599-48F9-AEAE-50904B420755}" type="pres">
      <dgm:prSet presAssocID="{8F682418-EA22-4660-B196-4DE5C607637C}" presName="FiveNodes_1_text" presStyleLbl="node1" presStyleIdx="4" presStyleCnt="5">
        <dgm:presLayoutVars>
          <dgm:bulletEnabled val="1"/>
        </dgm:presLayoutVars>
      </dgm:prSet>
      <dgm:spPr/>
    </dgm:pt>
    <dgm:pt modelId="{C9F88726-05D3-47D5-9AE8-FD044033CFF2}" type="pres">
      <dgm:prSet presAssocID="{8F682418-EA22-4660-B196-4DE5C607637C}" presName="FiveNodes_2_text" presStyleLbl="node1" presStyleIdx="4" presStyleCnt="5">
        <dgm:presLayoutVars>
          <dgm:bulletEnabled val="1"/>
        </dgm:presLayoutVars>
      </dgm:prSet>
      <dgm:spPr/>
    </dgm:pt>
    <dgm:pt modelId="{A05758EA-7948-4738-AB99-4636272B9D9A}" type="pres">
      <dgm:prSet presAssocID="{8F682418-EA22-4660-B196-4DE5C607637C}" presName="FiveNodes_3_text" presStyleLbl="node1" presStyleIdx="4" presStyleCnt="5">
        <dgm:presLayoutVars>
          <dgm:bulletEnabled val="1"/>
        </dgm:presLayoutVars>
      </dgm:prSet>
      <dgm:spPr/>
    </dgm:pt>
    <dgm:pt modelId="{4F317C06-8626-4358-90CA-D176F0264119}" type="pres">
      <dgm:prSet presAssocID="{8F682418-EA22-4660-B196-4DE5C607637C}" presName="FiveNodes_4_text" presStyleLbl="node1" presStyleIdx="4" presStyleCnt="5">
        <dgm:presLayoutVars>
          <dgm:bulletEnabled val="1"/>
        </dgm:presLayoutVars>
      </dgm:prSet>
      <dgm:spPr/>
    </dgm:pt>
    <dgm:pt modelId="{B45ED8B8-7FFF-4E7B-A954-ED9BEF337ACC}" type="pres">
      <dgm:prSet presAssocID="{8F682418-EA22-4660-B196-4DE5C607637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BC0E00-C372-439D-A757-EAAAB8FD5194}" type="presOf" srcId="{F3C28B56-3AE4-43B3-80E2-363B6A230747}" destId="{A05758EA-7948-4738-AB99-4636272B9D9A}" srcOrd="1" destOrd="0" presId="urn:microsoft.com/office/officeart/2005/8/layout/vProcess5"/>
    <dgm:cxn modelId="{3F83C32C-A8BA-458D-93E4-638D5CFE20F4}" type="presOf" srcId="{E81F8401-B518-45F7-A97D-104AC871474E}" destId="{ADB75F34-0101-427F-BF4C-B66CF81D64FE}" srcOrd="0" destOrd="0" presId="urn:microsoft.com/office/officeart/2005/8/layout/vProcess5"/>
    <dgm:cxn modelId="{FB91AF35-8F18-48F0-9E63-8DE109496A31}" type="presOf" srcId="{125B98AD-5E30-4276-BB92-0FAC82FF4644}" destId="{45868EB6-52BF-4AFB-801F-08E55E863163}" srcOrd="0" destOrd="0" presId="urn:microsoft.com/office/officeart/2005/8/layout/vProcess5"/>
    <dgm:cxn modelId="{F90EB05C-64B4-4ABE-8BE3-C003C5767AA3}" type="presOf" srcId="{214CD266-5D84-418E-9214-78BDE4DE96FB}" destId="{06D8CE76-7B71-4885-BACB-8F8529702113}" srcOrd="0" destOrd="0" presId="urn:microsoft.com/office/officeart/2005/8/layout/vProcess5"/>
    <dgm:cxn modelId="{18276560-DC68-4112-9031-813FACBA541D}" type="presOf" srcId="{125B98AD-5E30-4276-BB92-0FAC82FF4644}" destId="{4F317C06-8626-4358-90CA-D176F0264119}" srcOrd="1" destOrd="0" presId="urn:microsoft.com/office/officeart/2005/8/layout/vProcess5"/>
    <dgm:cxn modelId="{8117FC6E-D3DE-49E1-921F-4727AEE4CDBC}" srcId="{8F682418-EA22-4660-B196-4DE5C607637C}" destId="{A7A96364-CEF6-4751-9127-5F3C8EEFE8B0}" srcOrd="4" destOrd="0" parTransId="{45285DC2-C393-4AA3-87CD-046B80321294}" sibTransId="{0CA5CC22-C7ED-407A-B7A3-4DA72797F626}"/>
    <dgm:cxn modelId="{8F02788A-E479-470D-BCB3-1E080D80B6CA}" type="presOf" srcId="{A7A96364-CEF6-4751-9127-5F3C8EEFE8B0}" destId="{01CB6D46-F97F-4B47-A6A8-267DEE2BFF24}" srcOrd="0" destOrd="0" presId="urn:microsoft.com/office/officeart/2005/8/layout/vProcess5"/>
    <dgm:cxn modelId="{2526348F-5D47-4255-8B36-5C3EC42D2674}" type="presOf" srcId="{7EB7DCB3-4D3C-4FF7-A126-557F46336E7D}" destId="{6E8D0D61-183F-4E67-8E45-5EBAE9F63291}" srcOrd="0" destOrd="0" presId="urn:microsoft.com/office/officeart/2005/8/layout/vProcess5"/>
    <dgm:cxn modelId="{A66EA5A2-96C6-44DD-A573-94D8CA67B3E7}" srcId="{8F682418-EA22-4660-B196-4DE5C607637C}" destId="{F3C28B56-3AE4-43B3-80E2-363B6A230747}" srcOrd="2" destOrd="0" parTransId="{D9AD3E10-13B8-4215-872D-D2F3F5524A48}" sibTransId="{7EB7DCB3-4D3C-4FF7-A126-557F46336E7D}"/>
    <dgm:cxn modelId="{01BD56AE-5669-44E9-B3B1-9E08984E85DB}" type="presOf" srcId="{97FC4C0F-E27B-4532-95A0-B31D893EA259}" destId="{0AF9072D-8667-4379-8213-70635E1AB036}" srcOrd="0" destOrd="0" presId="urn:microsoft.com/office/officeart/2005/8/layout/vProcess5"/>
    <dgm:cxn modelId="{300C02B3-EA37-4373-80F2-FD9D22233333}" srcId="{8F682418-EA22-4660-B196-4DE5C607637C}" destId="{45468C3B-C7E6-4252-907A-0E5971B85D36}" srcOrd="1" destOrd="0" parTransId="{8276C406-5EC2-47C6-96ED-A3B76289AA0B}" sibTransId="{214CD266-5D84-418E-9214-78BDE4DE96FB}"/>
    <dgm:cxn modelId="{1B25ADBE-A1C8-462E-A21E-7DC6C541B8B5}" srcId="{8F682418-EA22-4660-B196-4DE5C607637C}" destId="{125B98AD-5E30-4276-BB92-0FAC82FF4644}" srcOrd="3" destOrd="0" parTransId="{7EBEC9CC-9488-444C-9CB5-EB76BA05E25B}" sibTransId="{E81F8401-B518-45F7-A97D-104AC871474E}"/>
    <dgm:cxn modelId="{F4E312C0-2CB1-4A81-8F97-3A99F6F877A1}" type="presOf" srcId="{97FC4C0F-E27B-4532-95A0-B31D893EA259}" destId="{C828E6F2-9599-48F9-AEAE-50904B420755}" srcOrd="1" destOrd="0" presId="urn:microsoft.com/office/officeart/2005/8/layout/vProcess5"/>
    <dgm:cxn modelId="{AE0291C4-AD31-4E01-9420-4FD1047EAB19}" srcId="{8F682418-EA22-4660-B196-4DE5C607637C}" destId="{97FC4C0F-E27B-4532-95A0-B31D893EA259}" srcOrd="0" destOrd="0" parTransId="{A184E428-59D7-4899-AF6D-81BD7E57ED89}" sibTransId="{A85A938C-4073-4853-9C21-62D525431522}"/>
    <dgm:cxn modelId="{D996B7CD-D442-434F-8C69-4DC9B3B6247E}" type="presOf" srcId="{A7A96364-CEF6-4751-9127-5F3C8EEFE8B0}" destId="{B45ED8B8-7FFF-4E7B-A954-ED9BEF337ACC}" srcOrd="1" destOrd="0" presId="urn:microsoft.com/office/officeart/2005/8/layout/vProcess5"/>
    <dgm:cxn modelId="{79C88AE1-295A-4922-AEFD-FD280A3D98E9}" type="presOf" srcId="{F3C28B56-3AE4-43B3-80E2-363B6A230747}" destId="{8BCBAF0D-BFE3-4AFC-8F69-0640364EB209}" srcOrd="0" destOrd="0" presId="urn:microsoft.com/office/officeart/2005/8/layout/vProcess5"/>
    <dgm:cxn modelId="{8166E6EC-63BC-494C-93C0-79277E88A839}" type="presOf" srcId="{45468C3B-C7E6-4252-907A-0E5971B85D36}" destId="{5F78078B-139C-4DCA-927C-09EFF201EB27}" srcOrd="0" destOrd="0" presId="urn:microsoft.com/office/officeart/2005/8/layout/vProcess5"/>
    <dgm:cxn modelId="{728CA0F4-5437-4CBD-8506-BA6CC2DF9203}" type="presOf" srcId="{45468C3B-C7E6-4252-907A-0E5971B85D36}" destId="{C9F88726-05D3-47D5-9AE8-FD044033CFF2}" srcOrd="1" destOrd="0" presId="urn:microsoft.com/office/officeart/2005/8/layout/vProcess5"/>
    <dgm:cxn modelId="{7D2E89FD-CFA8-42C7-9BC0-B7CE66CF7B44}" type="presOf" srcId="{8F682418-EA22-4660-B196-4DE5C607637C}" destId="{3148EB91-2AD8-4CB6-A194-40769FB95F23}" srcOrd="0" destOrd="0" presId="urn:microsoft.com/office/officeart/2005/8/layout/vProcess5"/>
    <dgm:cxn modelId="{CA4F6FFE-D004-44B4-9BDB-BED101BAB2AF}" type="presOf" srcId="{A85A938C-4073-4853-9C21-62D525431522}" destId="{39122D01-97F2-42EF-83B7-DA89046B3831}" srcOrd="0" destOrd="0" presId="urn:microsoft.com/office/officeart/2005/8/layout/vProcess5"/>
    <dgm:cxn modelId="{658DF3BA-D81A-4AA5-9080-CEA4608A1F59}" type="presParOf" srcId="{3148EB91-2AD8-4CB6-A194-40769FB95F23}" destId="{F1E812A7-2BA4-4CF1-8583-1AFDF831719A}" srcOrd="0" destOrd="0" presId="urn:microsoft.com/office/officeart/2005/8/layout/vProcess5"/>
    <dgm:cxn modelId="{F2049A7A-9B6D-447E-8C44-B47316CDE580}" type="presParOf" srcId="{3148EB91-2AD8-4CB6-A194-40769FB95F23}" destId="{0AF9072D-8667-4379-8213-70635E1AB036}" srcOrd="1" destOrd="0" presId="urn:microsoft.com/office/officeart/2005/8/layout/vProcess5"/>
    <dgm:cxn modelId="{70F5E154-E575-4835-B804-0F01F286B1D4}" type="presParOf" srcId="{3148EB91-2AD8-4CB6-A194-40769FB95F23}" destId="{5F78078B-139C-4DCA-927C-09EFF201EB27}" srcOrd="2" destOrd="0" presId="urn:microsoft.com/office/officeart/2005/8/layout/vProcess5"/>
    <dgm:cxn modelId="{2A464885-05F4-413E-AF4F-516E527261CD}" type="presParOf" srcId="{3148EB91-2AD8-4CB6-A194-40769FB95F23}" destId="{8BCBAF0D-BFE3-4AFC-8F69-0640364EB209}" srcOrd="3" destOrd="0" presId="urn:microsoft.com/office/officeart/2005/8/layout/vProcess5"/>
    <dgm:cxn modelId="{010A6A3B-BFF0-4E1C-835D-A0CB3C1F2960}" type="presParOf" srcId="{3148EB91-2AD8-4CB6-A194-40769FB95F23}" destId="{45868EB6-52BF-4AFB-801F-08E55E863163}" srcOrd="4" destOrd="0" presId="urn:microsoft.com/office/officeart/2005/8/layout/vProcess5"/>
    <dgm:cxn modelId="{766646B5-DBB4-49C8-87AE-6447138B6BA8}" type="presParOf" srcId="{3148EB91-2AD8-4CB6-A194-40769FB95F23}" destId="{01CB6D46-F97F-4B47-A6A8-267DEE2BFF24}" srcOrd="5" destOrd="0" presId="urn:microsoft.com/office/officeart/2005/8/layout/vProcess5"/>
    <dgm:cxn modelId="{B2624151-42C7-4C58-8DCC-1B9750E17BF4}" type="presParOf" srcId="{3148EB91-2AD8-4CB6-A194-40769FB95F23}" destId="{39122D01-97F2-42EF-83B7-DA89046B3831}" srcOrd="6" destOrd="0" presId="urn:microsoft.com/office/officeart/2005/8/layout/vProcess5"/>
    <dgm:cxn modelId="{B04A6E2A-E08C-4896-B877-09D660C209A7}" type="presParOf" srcId="{3148EB91-2AD8-4CB6-A194-40769FB95F23}" destId="{06D8CE76-7B71-4885-BACB-8F8529702113}" srcOrd="7" destOrd="0" presId="urn:microsoft.com/office/officeart/2005/8/layout/vProcess5"/>
    <dgm:cxn modelId="{4B95C02E-017C-40F1-A1D2-110107D182AE}" type="presParOf" srcId="{3148EB91-2AD8-4CB6-A194-40769FB95F23}" destId="{6E8D0D61-183F-4E67-8E45-5EBAE9F63291}" srcOrd="8" destOrd="0" presId="urn:microsoft.com/office/officeart/2005/8/layout/vProcess5"/>
    <dgm:cxn modelId="{D6A7A92E-4202-4C67-AD46-65953378FC90}" type="presParOf" srcId="{3148EB91-2AD8-4CB6-A194-40769FB95F23}" destId="{ADB75F34-0101-427F-BF4C-B66CF81D64FE}" srcOrd="9" destOrd="0" presId="urn:microsoft.com/office/officeart/2005/8/layout/vProcess5"/>
    <dgm:cxn modelId="{DB6DCB82-6B95-477C-B343-1D15BEEE9C09}" type="presParOf" srcId="{3148EB91-2AD8-4CB6-A194-40769FB95F23}" destId="{C828E6F2-9599-48F9-AEAE-50904B420755}" srcOrd="10" destOrd="0" presId="urn:microsoft.com/office/officeart/2005/8/layout/vProcess5"/>
    <dgm:cxn modelId="{88E033D1-C762-447F-9186-4773CBE75D73}" type="presParOf" srcId="{3148EB91-2AD8-4CB6-A194-40769FB95F23}" destId="{C9F88726-05D3-47D5-9AE8-FD044033CFF2}" srcOrd="11" destOrd="0" presId="urn:microsoft.com/office/officeart/2005/8/layout/vProcess5"/>
    <dgm:cxn modelId="{D5CE2827-BAA7-40AB-9F48-948C933A75D7}" type="presParOf" srcId="{3148EB91-2AD8-4CB6-A194-40769FB95F23}" destId="{A05758EA-7948-4738-AB99-4636272B9D9A}" srcOrd="12" destOrd="0" presId="urn:microsoft.com/office/officeart/2005/8/layout/vProcess5"/>
    <dgm:cxn modelId="{FB2E9DB2-AE29-4CBC-9C69-84CC9124D2C8}" type="presParOf" srcId="{3148EB91-2AD8-4CB6-A194-40769FB95F23}" destId="{4F317C06-8626-4358-90CA-D176F0264119}" srcOrd="13" destOrd="0" presId="urn:microsoft.com/office/officeart/2005/8/layout/vProcess5"/>
    <dgm:cxn modelId="{6619CED4-B42F-49E5-9610-981A75835577}" type="presParOf" srcId="{3148EB91-2AD8-4CB6-A194-40769FB95F23}" destId="{B45ED8B8-7FFF-4E7B-A954-ED9BEF337A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82418-EA22-4660-B196-4DE5C60763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68C3B-C7E6-4252-907A-0E5971B85D36}">
      <dgm:prSet phldrT="[Text]" custT="1"/>
      <dgm:spPr/>
      <dgm:t>
        <a:bodyPr/>
        <a:lstStyle/>
        <a:p>
          <a:pPr algn="ctr"/>
          <a:r>
            <a:rPr lang="en-US" sz="1200" dirty="0"/>
            <a:t>Survey Processing</a:t>
          </a:r>
        </a:p>
      </dgm:t>
    </dgm:pt>
    <dgm:pt modelId="{8276C406-5EC2-47C6-96ED-A3B76289AA0B}" type="parTrans" cxnId="{300C02B3-EA37-4373-80F2-FD9D22233333}">
      <dgm:prSet/>
      <dgm:spPr/>
      <dgm:t>
        <a:bodyPr/>
        <a:lstStyle/>
        <a:p>
          <a:pPr algn="ctr"/>
          <a:endParaRPr lang="en-US" sz="1200"/>
        </a:p>
      </dgm:t>
    </dgm:pt>
    <dgm:pt modelId="{214CD266-5D84-418E-9214-78BDE4DE96FB}" type="sibTrans" cxnId="{300C02B3-EA37-4373-80F2-FD9D22233333}">
      <dgm:prSet custT="1"/>
      <dgm:spPr/>
      <dgm:t>
        <a:bodyPr/>
        <a:lstStyle/>
        <a:p>
          <a:pPr algn="ctr"/>
          <a:endParaRPr lang="en-US" sz="1200"/>
        </a:p>
      </dgm:t>
    </dgm:pt>
    <dgm:pt modelId="{F3C28B56-3AE4-43B3-80E2-363B6A230747}">
      <dgm:prSet phldrT="[Text]" custT="1"/>
      <dgm:spPr/>
      <dgm:t>
        <a:bodyPr/>
        <a:lstStyle/>
        <a:p>
          <a:pPr algn="ctr"/>
          <a:r>
            <a:rPr lang="en-US" sz="1200"/>
            <a:t>ActivitySim Formatting &amp; Cleaning</a:t>
          </a:r>
        </a:p>
      </dgm:t>
    </dgm:pt>
    <dgm:pt modelId="{D9AD3E10-13B8-4215-872D-D2F3F5524A48}" type="parTrans" cxnId="{A66EA5A2-96C6-44DD-A573-94D8CA67B3E7}">
      <dgm:prSet/>
      <dgm:spPr/>
      <dgm:t>
        <a:bodyPr/>
        <a:lstStyle/>
        <a:p>
          <a:pPr algn="ctr"/>
          <a:endParaRPr lang="en-US" sz="1200"/>
        </a:p>
      </dgm:t>
    </dgm:pt>
    <dgm:pt modelId="{7EB7DCB3-4D3C-4FF7-A126-557F46336E7D}" type="sibTrans" cxnId="{A66EA5A2-96C6-44DD-A573-94D8CA67B3E7}">
      <dgm:prSet custT="1"/>
      <dgm:spPr/>
      <dgm:t>
        <a:bodyPr/>
        <a:lstStyle/>
        <a:p>
          <a:pPr algn="ctr"/>
          <a:endParaRPr lang="en-US" sz="1200"/>
        </a:p>
      </dgm:t>
    </dgm:pt>
    <dgm:pt modelId="{125B98AD-5E30-4276-BB92-0FAC82FF4644}">
      <dgm:prSet phldrT="[Text]" custT="1"/>
      <dgm:spPr/>
      <dgm:t>
        <a:bodyPr/>
        <a:lstStyle/>
        <a:p>
          <a:pPr algn="ctr"/>
          <a:r>
            <a:rPr lang="en-US" sz="1200"/>
            <a:t>Infer.py</a:t>
          </a:r>
        </a:p>
      </dgm:t>
    </dgm:pt>
    <dgm:pt modelId="{7EBEC9CC-9488-444C-9CB5-EB76BA05E25B}" type="par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E81F8401-B518-45F7-A97D-104AC871474E}" type="sib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A7A96364-CEF6-4751-9127-5F3C8EEFE8B0}">
      <dgm:prSet phldrT="[Text]" custT="1"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45285DC2-C393-4AA3-87CD-046B80321294}" type="par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0CA5CC22-C7ED-407A-B7A3-4DA72797F626}" type="sib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97FC4C0F-E27B-4532-95A0-B31D893EA259}">
      <dgm:prSet phldrT="[Text]" custT="1"/>
      <dgm:spPr/>
      <dgm:t>
        <a:bodyPr/>
        <a:lstStyle/>
        <a:p>
          <a:pPr algn="ctr"/>
          <a:r>
            <a:rPr lang="en-US" sz="1200"/>
            <a:t>Raw Survey Data</a:t>
          </a:r>
        </a:p>
      </dgm:t>
    </dgm:pt>
    <dgm:pt modelId="{A184E428-59D7-4899-AF6D-81BD7E57ED89}" type="parTrans" cxnId="{AE0291C4-AD31-4E01-9420-4FD1047EAB19}">
      <dgm:prSet/>
      <dgm:spPr/>
      <dgm:t>
        <a:bodyPr/>
        <a:lstStyle/>
        <a:p>
          <a:endParaRPr lang="en-US"/>
        </a:p>
      </dgm:t>
    </dgm:pt>
    <dgm:pt modelId="{A85A938C-4073-4853-9C21-62D525431522}" type="sibTrans" cxnId="{AE0291C4-AD31-4E01-9420-4FD1047EAB19}">
      <dgm:prSet/>
      <dgm:spPr/>
      <dgm:t>
        <a:bodyPr/>
        <a:lstStyle/>
        <a:p>
          <a:endParaRPr lang="en-US"/>
        </a:p>
      </dgm:t>
    </dgm:pt>
    <dgm:pt modelId="{3148EB91-2AD8-4CB6-A194-40769FB95F23}" type="pres">
      <dgm:prSet presAssocID="{8F682418-EA22-4660-B196-4DE5C607637C}" presName="outerComposite" presStyleCnt="0">
        <dgm:presLayoutVars>
          <dgm:chMax val="5"/>
          <dgm:dir/>
          <dgm:resizeHandles val="exact"/>
        </dgm:presLayoutVars>
      </dgm:prSet>
      <dgm:spPr/>
    </dgm:pt>
    <dgm:pt modelId="{F1E812A7-2BA4-4CF1-8583-1AFDF831719A}" type="pres">
      <dgm:prSet presAssocID="{8F682418-EA22-4660-B196-4DE5C607637C}" presName="dummyMaxCanvas" presStyleCnt="0">
        <dgm:presLayoutVars/>
      </dgm:prSet>
      <dgm:spPr/>
    </dgm:pt>
    <dgm:pt modelId="{0AF9072D-8667-4379-8213-70635E1AB036}" type="pres">
      <dgm:prSet presAssocID="{8F682418-EA22-4660-B196-4DE5C607637C}" presName="FiveNodes_1" presStyleLbl="node1" presStyleIdx="0" presStyleCnt="5">
        <dgm:presLayoutVars>
          <dgm:bulletEnabled val="1"/>
        </dgm:presLayoutVars>
      </dgm:prSet>
      <dgm:spPr/>
    </dgm:pt>
    <dgm:pt modelId="{5F78078B-139C-4DCA-927C-09EFF201EB27}" type="pres">
      <dgm:prSet presAssocID="{8F682418-EA22-4660-B196-4DE5C607637C}" presName="FiveNodes_2" presStyleLbl="node1" presStyleIdx="1" presStyleCnt="5">
        <dgm:presLayoutVars>
          <dgm:bulletEnabled val="1"/>
        </dgm:presLayoutVars>
      </dgm:prSet>
      <dgm:spPr/>
    </dgm:pt>
    <dgm:pt modelId="{8BCBAF0D-BFE3-4AFC-8F69-0640364EB209}" type="pres">
      <dgm:prSet presAssocID="{8F682418-EA22-4660-B196-4DE5C607637C}" presName="FiveNodes_3" presStyleLbl="node1" presStyleIdx="2" presStyleCnt="5">
        <dgm:presLayoutVars>
          <dgm:bulletEnabled val="1"/>
        </dgm:presLayoutVars>
      </dgm:prSet>
      <dgm:spPr/>
    </dgm:pt>
    <dgm:pt modelId="{45868EB6-52BF-4AFB-801F-08E55E863163}" type="pres">
      <dgm:prSet presAssocID="{8F682418-EA22-4660-B196-4DE5C607637C}" presName="FiveNodes_4" presStyleLbl="node1" presStyleIdx="3" presStyleCnt="5">
        <dgm:presLayoutVars>
          <dgm:bulletEnabled val="1"/>
        </dgm:presLayoutVars>
      </dgm:prSet>
      <dgm:spPr/>
    </dgm:pt>
    <dgm:pt modelId="{01CB6D46-F97F-4B47-A6A8-267DEE2BFF24}" type="pres">
      <dgm:prSet presAssocID="{8F682418-EA22-4660-B196-4DE5C607637C}" presName="FiveNodes_5" presStyleLbl="node1" presStyleIdx="4" presStyleCnt="5">
        <dgm:presLayoutVars>
          <dgm:bulletEnabled val="1"/>
        </dgm:presLayoutVars>
      </dgm:prSet>
      <dgm:spPr/>
    </dgm:pt>
    <dgm:pt modelId="{39122D01-97F2-42EF-83B7-DA89046B3831}" type="pres">
      <dgm:prSet presAssocID="{8F682418-EA22-4660-B196-4DE5C607637C}" presName="FiveConn_1-2" presStyleLbl="fgAccFollowNode1" presStyleIdx="0" presStyleCnt="4" custLinFactX="-439640" custLinFactNeighborX="-500000" custLinFactNeighborY="24722">
        <dgm:presLayoutVars>
          <dgm:bulletEnabled val="1"/>
        </dgm:presLayoutVars>
      </dgm:prSet>
      <dgm:spPr/>
    </dgm:pt>
    <dgm:pt modelId="{06D8CE76-7B71-4885-BACB-8F8529702113}" type="pres">
      <dgm:prSet presAssocID="{8F682418-EA22-4660-B196-4DE5C607637C}" presName="FiveConn_2-3" presStyleLbl="fgAccFollowNode1" presStyleIdx="1" presStyleCnt="4" custLinFactX="-436764" custLinFactNeighborX="-500000" custLinFactNeighborY="30542">
        <dgm:presLayoutVars>
          <dgm:bulletEnabled val="1"/>
        </dgm:presLayoutVars>
      </dgm:prSet>
      <dgm:spPr/>
    </dgm:pt>
    <dgm:pt modelId="{6E8D0D61-183F-4E67-8E45-5EBAE9F63291}" type="pres">
      <dgm:prSet presAssocID="{8F682418-EA22-4660-B196-4DE5C607637C}" presName="FiveConn_3-4" presStyleLbl="fgAccFollowNode1" presStyleIdx="2" presStyleCnt="4" custLinFactX="-408901" custLinFactNeighborX="-500000" custLinFactNeighborY="4169">
        <dgm:presLayoutVars>
          <dgm:bulletEnabled val="1"/>
        </dgm:presLayoutVars>
      </dgm:prSet>
      <dgm:spPr/>
    </dgm:pt>
    <dgm:pt modelId="{ADB75F34-0101-427F-BF4C-B66CF81D64FE}" type="pres">
      <dgm:prSet presAssocID="{8F682418-EA22-4660-B196-4DE5C607637C}" presName="FiveConn_4-5" presStyleLbl="fgAccFollowNode1" presStyleIdx="3" presStyleCnt="4" custLinFactX="-411848" custLinFactNeighborX="-500000" custLinFactNeighborY="24981">
        <dgm:presLayoutVars>
          <dgm:bulletEnabled val="1"/>
        </dgm:presLayoutVars>
      </dgm:prSet>
      <dgm:spPr/>
    </dgm:pt>
    <dgm:pt modelId="{C828E6F2-9599-48F9-AEAE-50904B420755}" type="pres">
      <dgm:prSet presAssocID="{8F682418-EA22-4660-B196-4DE5C607637C}" presName="FiveNodes_1_text" presStyleLbl="node1" presStyleIdx="4" presStyleCnt="5">
        <dgm:presLayoutVars>
          <dgm:bulletEnabled val="1"/>
        </dgm:presLayoutVars>
      </dgm:prSet>
      <dgm:spPr/>
    </dgm:pt>
    <dgm:pt modelId="{C9F88726-05D3-47D5-9AE8-FD044033CFF2}" type="pres">
      <dgm:prSet presAssocID="{8F682418-EA22-4660-B196-4DE5C607637C}" presName="FiveNodes_2_text" presStyleLbl="node1" presStyleIdx="4" presStyleCnt="5">
        <dgm:presLayoutVars>
          <dgm:bulletEnabled val="1"/>
        </dgm:presLayoutVars>
      </dgm:prSet>
      <dgm:spPr/>
    </dgm:pt>
    <dgm:pt modelId="{A05758EA-7948-4738-AB99-4636272B9D9A}" type="pres">
      <dgm:prSet presAssocID="{8F682418-EA22-4660-B196-4DE5C607637C}" presName="FiveNodes_3_text" presStyleLbl="node1" presStyleIdx="4" presStyleCnt="5">
        <dgm:presLayoutVars>
          <dgm:bulletEnabled val="1"/>
        </dgm:presLayoutVars>
      </dgm:prSet>
      <dgm:spPr/>
    </dgm:pt>
    <dgm:pt modelId="{4F317C06-8626-4358-90CA-D176F0264119}" type="pres">
      <dgm:prSet presAssocID="{8F682418-EA22-4660-B196-4DE5C607637C}" presName="FiveNodes_4_text" presStyleLbl="node1" presStyleIdx="4" presStyleCnt="5">
        <dgm:presLayoutVars>
          <dgm:bulletEnabled val="1"/>
        </dgm:presLayoutVars>
      </dgm:prSet>
      <dgm:spPr/>
    </dgm:pt>
    <dgm:pt modelId="{B45ED8B8-7FFF-4E7B-A954-ED9BEF337ACC}" type="pres">
      <dgm:prSet presAssocID="{8F682418-EA22-4660-B196-4DE5C607637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BC0E00-C372-439D-A757-EAAAB8FD5194}" type="presOf" srcId="{F3C28B56-3AE4-43B3-80E2-363B6A230747}" destId="{A05758EA-7948-4738-AB99-4636272B9D9A}" srcOrd="1" destOrd="0" presId="urn:microsoft.com/office/officeart/2005/8/layout/vProcess5"/>
    <dgm:cxn modelId="{3F83C32C-A8BA-458D-93E4-638D5CFE20F4}" type="presOf" srcId="{E81F8401-B518-45F7-A97D-104AC871474E}" destId="{ADB75F34-0101-427F-BF4C-B66CF81D64FE}" srcOrd="0" destOrd="0" presId="urn:microsoft.com/office/officeart/2005/8/layout/vProcess5"/>
    <dgm:cxn modelId="{FB91AF35-8F18-48F0-9E63-8DE109496A31}" type="presOf" srcId="{125B98AD-5E30-4276-BB92-0FAC82FF4644}" destId="{45868EB6-52BF-4AFB-801F-08E55E863163}" srcOrd="0" destOrd="0" presId="urn:microsoft.com/office/officeart/2005/8/layout/vProcess5"/>
    <dgm:cxn modelId="{F90EB05C-64B4-4ABE-8BE3-C003C5767AA3}" type="presOf" srcId="{214CD266-5D84-418E-9214-78BDE4DE96FB}" destId="{06D8CE76-7B71-4885-BACB-8F8529702113}" srcOrd="0" destOrd="0" presId="urn:microsoft.com/office/officeart/2005/8/layout/vProcess5"/>
    <dgm:cxn modelId="{18276560-DC68-4112-9031-813FACBA541D}" type="presOf" srcId="{125B98AD-5E30-4276-BB92-0FAC82FF4644}" destId="{4F317C06-8626-4358-90CA-D176F0264119}" srcOrd="1" destOrd="0" presId="urn:microsoft.com/office/officeart/2005/8/layout/vProcess5"/>
    <dgm:cxn modelId="{8117FC6E-D3DE-49E1-921F-4727AEE4CDBC}" srcId="{8F682418-EA22-4660-B196-4DE5C607637C}" destId="{A7A96364-CEF6-4751-9127-5F3C8EEFE8B0}" srcOrd="4" destOrd="0" parTransId="{45285DC2-C393-4AA3-87CD-046B80321294}" sibTransId="{0CA5CC22-C7ED-407A-B7A3-4DA72797F626}"/>
    <dgm:cxn modelId="{8F02788A-E479-470D-BCB3-1E080D80B6CA}" type="presOf" srcId="{A7A96364-CEF6-4751-9127-5F3C8EEFE8B0}" destId="{01CB6D46-F97F-4B47-A6A8-267DEE2BFF24}" srcOrd="0" destOrd="0" presId="urn:microsoft.com/office/officeart/2005/8/layout/vProcess5"/>
    <dgm:cxn modelId="{2526348F-5D47-4255-8B36-5C3EC42D2674}" type="presOf" srcId="{7EB7DCB3-4D3C-4FF7-A126-557F46336E7D}" destId="{6E8D0D61-183F-4E67-8E45-5EBAE9F63291}" srcOrd="0" destOrd="0" presId="urn:microsoft.com/office/officeart/2005/8/layout/vProcess5"/>
    <dgm:cxn modelId="{A66EA5A2-96C6-44DD-A573-94D8CA67B3E7}" srcId="{8F682418-EA22-4660-B196-4DE5C607637C}" destId="{F3C28B56-3AE4-43B3-80E2-363B6A230747}" srcOrd="2" destOrd="0" parTransId="{D9AD3E10-13B8-4215-872D-D2F3F5524A48}" sibTransId="{7EB7DCB3-4D3C-4FF7-A126-557F46336E7D}"/>
    <dgm:cxn modelId="{01BD56AE-5669-44E9-B3B1-9E08984E85DB}" type="presOf" srcId="{97FC4C0F-E27B-4532-95A0-B31D893EA259}" destId="{0AF9072D-8667-4379-8213-70635E1AB036}" srcOrd="0" destOrd="0" presId="urn:microsoft.com/office/officeart/2005/8/layout/vProcess5"/>
    <dgm:cxn modelId="{300C02B3-EA37-4373-80F2-FD9D22233333}" srcId="{8F682418-EA22-4660-B196-4DE5C607637C}" destId="{45468C3B-C7E6-4252-907A-0E5971B85D36}" srcOrd="1" destOrd="0" parTransId="{8276C406-5EC2-47C6-96ED-A3B76289AA0B}" sibTransId="{214CD266-5D84-418E-9214-78BDE4DE96FB}"/>
    <dgm:cxn modelId="{1B25ADBE-A1C8-462E-A21E-7DC6C541B8B5}" srcId="{8F682418-EA22-4660-B196-4DE5C607637C}" destId="{125B98AD-5E30-4276-BB92-0FAC82FF4644}" srcOrd="3" destOrd="0" parTransId="{7EBEC9CC-9488-444C-9CB5-EB76BA05E25B}" sibTransId="{E81F8401-B518-45F7-A97D-104AC871474E}"/>
    <dgm:cxn modelId="{F4E312C0-2CB1-4A81-8F97-3A99F6F877A1}" type="presOf" srcId="{97FC4C0F-E27B-4532-95A0-B31D893EA259}" destId="{C828E6F2-9599-48F9-AEAE-50904B420755}" srcOrd="1" destOrd="0" presId="urn:microsoft.com/office/officeart/2005/8/layout/vProcess5"/>
    <dgm:cxn modelId="{AE0291C4-AD31-4E01-9420-4FD1047EAB19}" srcId="{8F682418-EA22-4660-B196-4DE5C607637C}" destId="{97FC4C0F-E27B-4532-95A0-B31D893EA259}" srcOrd="0" destOrd="0" parTransId="{A184E428-59D7-4899-AF6D-81BD7E57ED89}" sibTransId="{A85A938C-4073-4853-9C21-62D525431522}"/>
    <dgm:cxn modelId="{D996B7CD-D442-434F-8C69-4DC9B3B6247E}" type="presOf" srcId="{A7A96364-CEF6-4751-9127-5F3C8EEFE8B0}" destId="{B45ED8B8-7FFF-4E7B-A954-ED9BEF337ACC}" srcOrd="1" destOrd="0" presId="urn:microsoft.com/office/officeart/2005/8/layout/vProcess5"/>
    <dgm:cxn modelId="{79C88AE1-295A-4922-AEFD-FD280A3D98E9}" type="presOf" srcId="{F3C28B56-3AE4-43B3-80E2-363B6A230747}" destId="{8BCBAF0D-BFE3-4AFC-8F69-0640364EB209}" srcOrd="0" destOrd="0" presId="urn:microsoft.com/office/officeart/2005/8/layout/vProcess5"/>
    <dgm:cxn modelId="{8166E6EC-63BC-494C-93C0-79277E88A839}" type="presOf" srcId="{45468C3B-C7E6-4252-907A-0E5971B85D36}" destId="{5F78078B-139C-4DCA-927C-09EFF201EB27}" srcOrd="0" destOrd="0" presId="urn:microsoft.com/office/officeart/2005/8/layout/vProcess5"/>
    <dgm:cxn modelId="{728CA0F4-5437-4CBD-8506-BA6CC2DF9203}" type="presOf" srcId="{45468C3B-C7E6-4252-907A-0E5971B85D36}" destId="{C9F88726-05D3-47D5-9AE8-FD044033CFF2}" srcOrd="1" destOrd="0" presId="urn:microsoft.com/office/officeart/2005/8/layout/vProcess5"/>
    <dgm:cxn modelId="{7D2E89FD-CFA8-42C7-9BC0-B7CE66CF7B44}" type="presOf" srcId="{8F682418-EA22-4660-B196-4DE5C607637C}" destId="{3148EB91-2AD8-4CB6-A194-40769FB95F23}" srcOrd="0" destOrd="0" presId="urn:microsoft.com/office/officeart/2005/8/layout/vProcess5"/>
    <dgm:cxn modelId="{CA4F6FFE-D004-44B4-9BDB-BED101BAB2AF}" type="presOf" srcId="{A85A938C-4073-4853-9C21-62D525431522}" destId="{39122D01-97F2-42EF-83B7-DA89046B3831}" srcOrd="0" destOrd="0" presId="urn:microsoft.com/office/officeart/2005/8/layout/vProcess5"/>
    <dgm:cxn modelId="{658DF3BA-D81A-4AA5-9080-CEA4608A1F59}" type="presParOf" srcId="{3148EB91-2AD8-4CB6-A194-40769FB95F23}" destId="{F1E812A7-2BA4-4CF1-8583-1AFDF831719A}" srcOrd="0" destOrd="0" presId="urn:microsoft.com/office/officeart/2005/8/layout/vProcess5"/>
    <dgm:cxn modelId="{F2049A7A-9B6D-447E-8C44-B47316CDE580}" type="presParOf" srcId="{3148EB91-2AD8-4CB6-A194-40769FB95F23}" destId="{0AF9072D-8667-4379-8213-70635E1AB036}" srcOrd="1" destOrd="0" presId="urn:microsoft.com/office/officeart/2005/8/layout/vProcess5"/>
    <dgm:cxn modelId="{70F5E154-E575-4835-B804-0F01F286B1D4}" type="presParOf" srcId="{3148EB91-2AD8-4CB6-A194-40769FB95F23}" destId="{5F78078B-139C-4DCA-927C-09EFF201EB27}" srcOrd="2" destOrd="0" presId="urn:microsoft.com/office/officeart/2005/8/layout/vProcess5"/>
    <dgm:cxn modelId="{2A464885-05F4-413E-AF4F-516E527261CD}" type="presParOf" srcId="{3148EB91-2AD8-4CB6-A194-40769FB95F23}" destId="{8BCBAF0D-BFE3-4AFC-8F69-0640364EB209}" srcOrd="3" destOrd="0" presId="urn:microsoft.com/office/officeart/2005/8/layout/vProcess5"/>
    <dgm:cxn modelId="{010A6A3B-BFF0-4E1C-835D-A0CB3C1F2960}" type="presParOf" srcId="{3148EB91-2AD8-4CB6-A194-40769FB95F23}" destId="{45868EB6-52BF-4AFB-801F-08E55E863163}" srcOrd="4" destOrd="0" presId="urn:microsoft.com/office/officeart/2005/8/layout/vProcess5"/>
    <dgm:cxn modelId="{766646B5-DBB4-49C8-87AE-6447138B6BA8}" type="presParOf" srcId="{3148EB91-2AD8-4CB6-A194-40769FB95F23}" destId="{01CB6D46-F97F-4B47-A6A8-267DEE2BFF24}" srcOrd="5" destOrd="0" presId="urn:microsoft.com/office/officeart/2005/8/layout/vProcess5"/>
    <dgm:cxn modelId="{B2624151-42C7-4C58-8DCC-1B9750E17BF4}" type="presParOf" srcId="{3148EB91-2AD8-4CB6-A194-40769FB95F23}" destId="{39122D01-97F2-42EF-83B7-DA89046B3831}" srcOrd="6" destOrd="0" presId="urn:microsoft.com/office/officeart/2005/8/layout/vProcess5"/>
    <dgm:cxn modelId="{B04A6E2A-E08C-4896-B877-09D660C209A7}" type="presParOf" srcId="{3148EB91-2AD8-4CB6-A194-40769FB95F23}" destId="{06D8CE76-7B71-4885-BACB-8F8529702113}" srcOrd="7" destOrd="0" presId="urn:microsoft.com/office/officeart/2005/8/layout/vProcess5"/>
    <dgm:cxn modelId="{4B95C02E-017C-40F1-A1D2-110107D182AE}" type="presParOf" srcId="{3148EB91-2AD8-4CB6-A194-40769FB95F23}" destId="{6E8D0D61-183F-4E67-8E45-5EBAE9F63291}" srcOrd="8" destOrd="0" presId="urn:microsoft.com/office/officeart/2005/8/layout/vProcess5"/>
    <dgm:cxn modelId="{D6A7A92E-4202-4C67-AD46-65953378FC90}" type="presParOf" srcId="{3148EB91-2AD8-4CB6-A194-40769FB95F23}" destId="{ADB75F34-0101-427F-BF4C-B66CF81D64FE}" srcOrd="9" destOrd="0" presId="urn:microsoft.com/office/officeart/2005/8/layout/vProcess5"/>
    <dgm:cxn modelId="{DB6DCB82-6B95-477C-B343-1D15BEEE9C09}" type="presParOf" srcId="{3148EB91-2AD8-4CB6-A194-40769FB95F23}" destId="{C828E6F2-9599-48F9-AEAE-50904B420755}" srcOrd="10" destOrd="0" presId="urn:microsoft.com/office/officeart/2005/8/layout/vProcess5"/>
    <dgm:cxn modelId="{88E033D1-C762-447F-9186-4773CBE75D73}" type="presParOf" srcId="{3148EB91-2AD8-4CB6-A194-40769FB95F23}" destId="{C9F88726-05D3-47D5-9AE8-FD044033CFF2}" srcOrd="11" destOrd="0" presId="urn:microsoft.com/office/officeart/2005/8/layout/vProcess5"/>
    <dgm:cxn modelId="{D5CE2827-BAA7-40AB-9F48-948C933A75D7}" type="presParOf" srcId="{3148EB91-2AD8-4CB6-A194-40769FB95F23}" destId="{A05758EA-7948-4738-AB99-4636272B9D9A}" srcOrd="12" destOrd="0" presId="urn:microsoft.com/office/officeart/2005/8/layout/vProcess5"/>
    <dgm:cxn modelId="{FB2E9DB2-AE29-4CBC-9C69-84CC9124D2C8}" type="presParOf" srcId="{3148EB91-2AD8-4CB6-A194-40769FB95F23}" destId="{4F317C06-8626-4358-90CA-D176F0264119}" srcOrd="13" destOrd="0" presId="urn:microsoft.com/office/officeart/2005/8/layout/vProcess5"/>
    <dgm:cxn modelId="{6619CED4-B42F-49E5-9610-981A75835577}" type="presParOf" srcId="{3148EB91-2AD8-4CB6-A194-40769FB95F23}" destId="{B45ED8B8-7FFF-4E7B-A954-ED9BEF337A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682418-EA22-4660-B196-4DE5C60763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68C3B-C7E6-4252-907A-0E5971B85D36}">
      <dgm:prSet phldrT="[Text]" custT="1"/>
      <dgm:spPr/>
      <dgm:t>
        <a:bodyPr/>
        <a:lstStyle/>
        <a:p>
          <a:pPr algn="ctr"/>
          <a:r>
            <a:rPr lang="en-US" sz="1200" dirty="0"/>
            <a:t>Survey Processing</a:t>
          </a:r>
        </a:p>
      </dgm:t>
    </dgm:pt>
    <dgm:pt modelId="{8276C406-5EC2-47C6-96ED-A3B76289AA0B}" type="parTrans" cxnId="{300C02B3-EA37-4373-80F2-FD9D22233333}">
      <dgm:prSet/>
      <dgm:spPr/>
      <dgm:t>
        <a:bodyPr/>
        <a:lstStyle/>
        <a:p>
          <a:pPr algn="ctr"/>
          <a:endParaRPr lang="en-US" sz="1200"/>
        </a:p>
      </dgm:t>
    </dgm:pt>
    <dgm:pt modelId="{214CD266-5D84-418E-9214-78BDE4DE96FB}" type="sibTrans" cxnId="{300C02B3-EA37-4373-80F2-FD9D22233333}">
      <dgm:prSet custT="1"/>
      <dgm:spPr/>
      <dgm:t>
        <a:bodyPr/>
        <a:lstStyle/>
        <a:p>
          <a:pPr algn="ctr"/>
          <a:endParaRPr lang="en-US" sz="1200"/>
        </a:p>
      </dgm:t>
    </dgm:pt>
    <dgm:pt modelId="{F3C28B56-3AE4-43B3-80E2-363B6A230747}">
      <dgm:prSet phldrT="[Text]" custT="1"/>
      <dgm:spPr/>
      <dgm:t>
        <a:bodyPr/>
        <a:lstStyle/>
        <a:p>
          <a:pPr algn="ctr"/>
          <a:r>
            <a:rPr lang="en-US" sz="1200" dirty="0"/>
            <a:t>ActivitySim Formatting &amp; Cleaning</a:t>
          </a:r>
        </a:p>
      </dgm:t>
    </dgm:pt>
    <dgm:pt modelId="{D9AD3E10-13B8-4215-872D-D2F3F5524A48}" type="parTrans" cxnId="{A66EA5A2-96C6-44DD-A573-94D8CA67B3E7}">
      <dgm:prSet/>
      <dgm:spPr/>
      <dgm:t>
        <a:bodyPr/>
        <a:lstStyle/>
        <a:p>
          <a:pPr algn="ctr"/>
          <a:endParaRPr lang="en-US" sz="1200"/>
        </a:p>
      </dgm:t>
    </dgm:pt>
    <dgm:pt modelId="{7EB7DCB3-4D3C-4FF7-A126-557F46336E7D}" type="sibTrans" cxnId="{A66EA5A2-96C6-44DD-A573-94D8CA67B3E7}">
      <dgm:prSet custT="1"/>
      <dgm:spPr/>
      <dgm:t>
        <a:bodyPr/>
        <a:lstStyle/>
        <a:p>
          <a:pPr algn="ctr"/>
          <a:endParaRPr lang="en-US" sz="1200"/>
        </a:p>
      </dgm:t>
    </dgm:pt>
    <dgm:pt modelId="{125B98AD-5E30-4276-BB92-0FAC82FF4644}">
      <dgm:prSet phldrT="[Text]" custT="1"/>
      <dgm:spPr/>
      <dgm:t>
        <a:bodyPr/>
        <a:lstStyle/>
        <a:p>
          <a:pPr algn="ctr"/>
          <a:r>
            <a:rPr lang="en-US" sz="1200"/>
            <a:t>Infer.py</a:t>
          </a:r>
        </a:p>
      </dgm:t>
    </dgm:pt>
    <dgm:pt modelId="{7EBEC9CC-9488-444C-9CB5-EB76BA05E25B}" type="par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E81F8401-B518-45F7-A97D-104AC871474E}" type="sib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A7A96364-CEF6-4751-9127-5F3C8EEFE8B0}">
      <dgm:prSet phldrT="[Text]" custT="1"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45285DC2-C393-4AA3-87CD-046B80321294}" type="par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0CA5CC22-C7ED-407A-B7A3-4DA72797F626}" type="sib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97FC4C0F-E27B-4532-95A0-B31D893EA259}">
      <dgm:prSet phldrT="[Text]" custT="1"/>
      <dgm:spPr/>
      <dgm:t>
        <a:bodyPr/>
        <a:lstStyle/>
        <a:p>
          <a:pPr algn="ctr"/>
          <a:r>
            <a:rPr lang="en-US" sz="1200"/>
            <a:t>Raw Survey Data</a:t>
          </a:r>
        </a:p>
      </dgm:t>
    </dgm:pt>
    <dgm:pt modelId="{A184E428-59D7-4899-AF6D-81BD7E57ED89}" type="parTrans" cxnId="{AE0291C4-AD31-4E01-9420-4FD1047EAB19}">
      <dgm:prSet/>
      <dgm:spPr/>
      <dgm:t>
        <a:bodyPr/>
        <a:lstStyle/>
        <a:p>
          <a:endParaRPr lang="en-US"/>
        </a:p>
      </dgm:t>
    </dgm:pt>
    <dgm:pt modelId="{A85A938C-4073-4853-9C21-62D525431522}" type="sibTrans" cxnId="{AE0291C4-AD31-4E01-9420-4FD1047EAB19}">
      <dgm:prSet/>
      <dgm:spPr/>
      <dgm:t>
        <a:bodyPr/>
        <a:lstStyle/>
        <a:p>
          <a:endParaRPr lang="en-US"/>
        </a:p>
      </dgm:t>
    </dgm:pt>
    <dgm:pt modelId="{3148EB91-2AD8-4CB6-A194-40769FB95F23}" type="pres">
      <dgm:prSet presAssocID="{8F682418-EA22-4660-B196-4DE5C607637C}" presName="outerComposite" presStyleCnt="0">
        <dgm:presLayoutVars>
          <dgm:chMax val="5"/>
          <dgm:dir/>
          <dgm:resizeHandles val="exact"/>
        </dgm:presLayoutVars>
      </dgm:prSet>
      <dgm:spPr/>
    </dgm:pt>
    <dgm:pt modelId="{F1E812A7-2BA4-4CF1-8583-1AFDF831719A}" type="pres">
      <dgm:prSet presAssocID="{8F682418-EA22-4660-B196-4DE5C607637C}" presName="dummyMaxCanvas" presStyleCnt="0">
        <dgm:presLayoutVars/>
      </dgm:prSet>
      <dgm:spPr/>
    </dgm:pt>
    <dgm:pt modelId="{0AF9072D-8667-4379-8213-70635E1AB036}" type="pres">
      <dgm:prSet presAssocID="{8F682418-EA22-4660-B196-4DE5C607637C}" presName="FiveNodes_1" presStyleLbl="node1" presStyleIdx="0" presStyleCnt="5">
        <dgm:presLayoutVars>
          <dgm:bulletEnabled val="1"/>
        </dgm:presLayoutVars>
      </dgm:prSet>
      <dgm:spPr/>
    </dgm:pt>
    <dgm:pt modelId="{5F78078B-139C-4DCA-927C-09EFF201EB27}" type="pres">
      <dgm:prSet presAssocID="{8F682418-EA22-4660-B196-4DE5C607637C}" presName="FiveNodes_2" presStyleLbl="node1" presStyleIdx="1" presStyleCnt="5">
        <dgm:presLayoutVars>
          <dgm:bulletEnabled val="1"/>
        </dgm:presLayoutVars>
      </dgm:prSet>
      <dgm:spPr/>
    </dgm:pt>
    <dgm:pt modelId="{8BCBAF0D-BFE3-4AFC-8F69-0640364EB209}" type="pres">
      <dgm:prSet presAssocID="{8F682418-EA22-4660-B196-4DE5C607637C}" presName="FiveNodes_3" presStyleLbl="node1" presStyleIdx="2" presStyleCnt="5">
        <dgm:presLayoutVars>
          <dgm:bulletEnabled val="1"/>
        </dgm:presLayoutVars>
      </dgm:prSet>
      <dgm:spPr/>
    </dgm:pt>
    <dgm:pt modelId="{45868EB6-52BF-4AFB-801F-08E55E863163}" type="pres">
      <dgm:prSet presAssocID="{8F682418-EA22-4660-B196-4DE5C607637C}" presName="FiveNodes_4" presStyleLbl="node1" presStyleIdx="3" presStyleCnt="5">
        <dgm:presLayoutVars>
          <dgm:bulletEnabled val="1"/>
        </dgm:presLayoutVars>
      </dgm:prSet>
      <dgm:spPr/>
    </dgm:pt>
    <dgm:pt modelId="{01CB6D46-F97F-4B47-A6A8-267DEE2BFF24}" type="pres">
      <dgm:prSet presAssocID="{8F682418-EA22-4660-B196-4DE5C607637C}" presName="FiveNodes_5" presStyleLbl="node1" presStyleIdx="4" presStyleCnt="5">
        <dgm:presLayoutVars>
          <dgm:bulletEnabled val="1"/>
        </dgm:presLayoutVars>
      </dgm:prSet>
      <dgm:spPr/>
    </dgm:pt>
    <dgm:pt modelId="{39122D01-97F2-42EF-83B7-DA89046B3831}" type="pres">
      <dgm:prSet presAssocID="{8F682418-EA22-4660-B196-4DE5C607637C}" presName="FiveConn_1-2" presStyleLbl="fgAccFollowNode1" presStyleIdx="0" presStyleCnt="4" custLinFactX="-439640" custLinFactNeighborX="-500000" custLinFactNeighborY="24722">
        <dgm:presLayoutVars>
          <dgm:bulletEnabled val="1"/>
        </dgm:presLayoutVars>
      </dgm:prSet>
      <dgm:spPr/>
    </dgm:pt>
    <dgm:pt modelId="{06D8CE76-7B71-4885-BACB-8F8529702113}" type="pres">
      <dgm:prSet presAssocID="{8F682418-EA22-4660-B196-4DE5C607637C}" presName="FiveConn_2-3" presStyleLbl="fgAccFollowNode1" presStyleIdx="1" presStyleCnt="4" custLinFactX="-436764" custLinFactNeighborX="-500000" custLinFactNeighborY="30542">
        <dgm:presLayoutVars>
          <dgm:bulletEnabled val="1"/>
        </dgm:presLayoutVars>
      </dgm:prSet>
      <dgm:spPr/>
    </dgm:pt>
    <dgm:pt modelId="{6E8D0D61-183F-4E67-8E45-5EBAE9F63291}" type="pres">
      <dgm:prSet presAssocID="{8F682418-EA22-4660-B196-4DE5C607637C}" presName="FiveConn_3-4" presStyleLbl="fgAccFollowNode1" presStyleIdx="2" presStyleCnt="4" custLinFactX="-408901" custLinFactNeighborX="-500000" custLinFactNeighborY="4169">
        <dgm:presLayoutVars>
          <dgm:bulletEnabled val="1"/>
        </dgm:presLayoutVars>
      </dgm:prSet>
      <dgm:spPr/>
    </dgm:pt>
    <dgm:pt modelId="{ADB75F34-0101-427F-BF4C-B66CF81D64FE}" type="pres">
      <dgm:prSet presAssocID="{8F682418-EA22-4660-B196-4DE5C607637C}" presName="FiveConn_4-5" presStyleLbl="fgAccFollowNode1" presStyleIdx="3" presStyleCnt="4" custLinFactX="-411848" custLinFactNeighborX="-500000" custLinFactNeighborY="24981">
        <dgm:presLayoutVars>
          <dgm:bulletEnabled val="1"/>
        </dgm:presLayoutVars>
      </dgm:prSet>
      <dgm:spPr/>
    </dgm:pt>
    <dgm:pt modelId="{C828E6F2-9599-48F9-AEAE-50904B420755}" type="pres">
      <dgm:prSet presAssocID="{8F682418-EA22-4660-B196-4DE5C607637C}" presName="FiveNodes_1_text" presStyleLbl="node1" presStyleIdx="4" presStyleCnt="5">
        <dgm:presLayoutVars>
          <dgm:bulletEnabled val="1"/>
        </dgm:presLayoutVars>
      </dgm:prSet>
      <dgm:spPr/>
    </dgm:pt>
    <dgm:pt modelId="{C9F88726-05D3-47D5-9AE8-FD044033CFF2}" type="pres">
      <dgm:prSet presAssocID="{8F682418-EA22-4660-B196-4DE5C607637C}" presName="FiveNodes_2_text" presStyleLbl="node1" presStyleIdx="4" presStyleCnt="5">
        <dgm:presLayoutVars>
          <dgm:bulletEnabled val="1"/>
        </dgm:presLayoutVars>
      </dgm:prSet>
      <dgm:spPr/>
    </dgm:pt>
    <dgm:pt modelId="{A05758EA-7948-4738-AB99-4636272B9D9A}" type="pres">
      <dgm:prSet presAssocID="{8F682418-EA22-4660-B196-4DE5C607637C}" presName="FiveNodes_3_text" presStyleLbl="node1" presStyleIdx="4" presStyleCnt="5">
        <dgm:presLayoutVars>
          <dgm:bulletEnabled val="1"/>
        </dgm:presLayoutVars>
      </dgm:prSet>
      <dgm:spPr/>
    </dgm:pt>
    <dgm:pt modelId="{4F317C06-8626-4358-90CA-D176F0264119}" type="pres">
      <dgm:prSet presAssocID="{8F682418-EA22-4660-B196-4DE5C607637C}" presName="FiveNodes_4_text" presStyleLbl="node1" presStyleIdx="4" presStyleCnt="5">
        <dgm:presLayoutVars>
          <dgm:bulletEnabled val="1"/>
        </dgm:presLayoutVars>
      </dgm:prSet>
      <dgm:spPr/>
    </dgm:pt>
    <dgm:pt modelId="{B45ED8B8-7FFF-4E7B-A954-ED9BEF337ACC}" type="pres">
      <dgm:prSet presAssocID="{8F682418-EA22-4660-B196-4DE5C607637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BC0E00-C372-439D-A757-EAAAB8FD5194}" type="presOf" srcId="{F3C28B56-3AE4-43B3-80E2-363B6A230747}" destId="{A05758EA-7948-4738-AB99-4636272B9D9A}" srcOrd="1" destOrd="0" presId="urn:microsoft.com/office/officeart/2005/8/layout/vProcess5"/>
    <dgm:cxn modelId="{3F83C32C-A8BA-458D-93E4-638D5CFE20F4}" type="presOf" srcId="{E81F8401-B518-45F7-A97D-104AC871474E}" destId="{ADB75F34-0101-427F-BF4C-B66CF81D64FE}" srcOrd="0" destOrd="0" presId="urn:microsoft.com/office/officeart/2005/8/layout/vProcess5"/>
    <dgm:cxn modelId="{FB91AF35-8F18-48F0-9E63-8DE109496A31}" type="presOf" srcId="{125B98AD-5E30-4276-BB92-0FAC82FF4644}" destId="{45868EB6-52BF-4AFB-801F-08E55E863163}" srcOrd="0" destOrd="0" presId="urn:microsoft.com/office/officeart/2005/8/layout/vProcess5"/>
    <dgm:cxn modelId="{F90EB05C-64B4-4ABE-8BE3-C003C5767AA3}" type="presOf" srcId="{214CD266-5D84-418E-9214-78BDE4DE96FB}" destId="{06D8CE76-7B71-4885-BACB-8F8529702113}" srcOrd="0" destOrd="0" presId="urn:microsoft.com/office/officeart/2005/8/layout/vProcess5"/>
    <dgm:cxn modelId="{18276560-DC68-4112-9031-813FACBA541D}" type="presOf" srcId="{125B98AD-5E30-4276-BB92-0FAC82FF4644}" destId="{4F317C06-8626-4358-90CA-D176F0264119}" srcOrd="1" destOrd="0" presId="urn:microsoft.com/office/officeart/2005/8/layout/vProcess5"/>
    <dgm:cxn modelId="{8117FC6E-D3DE-49E1-921F-4727AEE4CDBC}" srcId="{8F682418-EA22-4660-B196-4DE5C607637C}" destId="{A7A96364-CEF6-4751-9127-5F3C8EEFE8B0}" srcOrd="4" destOrd="0" parTransId="{45285DC2-C393-4AA3-87CD-046B80321294}" sibTransId="{0CA5CC22-C7ED-407A-B7A3-4DA72797F626}"/>
    <dgm:cxn modelId="{8F02788A-E479-470D-BCB3-1E080D80B6CA}" type="presOf" srcId="{A7A96364-CEF6-4751-9127-5F3C8EEFE8B0}" destId="{01CB6D46-F97F-4B47-A6A8-267DEE2BFF24}" srcOrd="0" destOrd="0" presId="urn:microsoft.com/office/officeart/2005/8/layout/vProcess5"/>
    <dgm:cxn modelId="{2526348F-5D47-4255-8B36-5C3EC42D2674}" type="presOf" srcId="{7EB7DCB3-4D3C-4FF7-A126-557F46336E7D}" destId="{6E8D0D61-183F-4E67-8E45-5EBAE9F63291}" srcOrd="0" destOrd="0" presId="urn:microsoft.com/office/officeart/2005/8/layout/vProcess5"/>
    <dgm:cxn modelId="{A66EA5A2-96C6-44DD-A573-94D8CA67B3E7}" srcId="{8F682418-EA22-4660-B196-4DE5C607637C}" destId="{F3C28B56-3AE4-43B3-80E2-363B6A230747}" srcOrd="2" destOrd="0" parTransId="{D9AD3E10-13B8-4215-872D-D2F3F5524A48}" sibTransId="{7EB7DCB3-4D3C-4FF7-A126-557F46336E7D}"/>
    <dgm:cxn modelId="{01BD56AE-5669-44E9-B3B1-9E08984E85DB}" type="presOf" srcId="{97FC4C0F-E27B-4532-95A0-B31D893EA259}" destId="{0AF9072D-8667-4379-8213-70635E1AB036}" srcOrd="0" destOrd="0" presId="urn:microsoft.com/office/officeart/2005/8/layout/vProcess5"/>
    <dgm:cxn modelId="{300C02B3-EA37-4373-80F2-FD9D22233333}" srcId="{8F682418-EA22-4660-B196-4DE5C607637C}" destId="{45468C3B-C7E6-4252-907A-0E5971B85D36}" srcOrd="1" destOrd="0" parTransId="{8276C406-5EC2-47C6-96ED-A3B76289AA0B}" sibTransId="{214CD266-5D84-418E-9214-78BDE4DE96FB}"/>
    <dgm:cxn modelId="{1B25ADBE-A1C8-462E-A21E-7DC6C541B8B5}" srcId="{8F682418-EA22-4660-B196-4DE5C607637C}" destId="{125B98AD-5E30-4276-BB92-0FAC82FF4644}" srcOrd="3" destOrd="0" parTransId="{7EBEC9CC-9488-444C-9CB5-EB76BA05E25B}" sibTransId="{E81F8401-B518-45F7-A97D-104AC871474E}"/>
    <dgm:cxn modelId="{F4E312C0-2CB1-4A81-8F97-3A99F6F877A1}" type="presOf" srcId="{97FC4C0F-E27B-4532-95A0-B31D893EA259}" destId="{C828E6F2-9599-48F9-AEAE-50904B420755}" srcOrd="1" destOrd="0" presId="urn:microsoft.com/office/officeart/2005/8/layout/vProcess5"/>
    <dgm:cxn modelId="{AE0291C4-AD31-4E01-9420-4FD1047EAB19}" srcId="{8F682418-EA22-4660-B196-4DE5C607637C}" destId="{97FC4C0F-E27B-4532-95A0-B31D893EA259}" srcOrd="0" destOrd="0" parTransId="{A184E428-59D7-4899-AF6D-81BD7E57ED89}" sibTransId="{A85A938C-4073-4853-9C21-62D525431522}"/>
    <dgm:cxn modelId="{D996B7CD-D442-434F-8C69-4DC9B3B6247E}" type="presOf" srcId="{A7A96364-CEF6-4751-9127-5F3C8EEFE8B0}" destId="{B45ED8B8-7FFF-4E7B-A954-ED9BEF337ACC}" srcOrd="1" destOrd="0" presId="urn:microsoft.com/office/officeart/2005/8/layout/vProcess5"/>
    <dgm:cxn modelId="{79C88AE1-295A-4922-AEFD-FD280A3D98E9}" type="presOf" srcId="{F3C28B56-3AE4-43B3-80E2-363B6A230747}" destId="{8BCBAF0D-BFE3-4AFC-8F69-0640364EB209}" srcOrd="0" destOrd="0" presId="urn:microsoft.com/office/officeart/2005/8/layout/vProcess5"/>
    <dgm:cxn modelId="{8166E6EC-63BC-494C-93C0-79277E88A839}" type="presOf" srcId="{45468C3B-C7E6-4252-907A-0E5971B85D36}" destId="{5F78078B-139C-4DCA-927C-09EFF201EB27}" srcOrd="0" destOrd="0" presId="urn:microsoft.com/office/officeart/2005/8/layout/vProcess5"/>
    <dgm:cxn modelId="{728CA0F4-5437-4CBD-8506-BA6CC2DF9203}" type="presOf" srcId="{45468C3B-C7E6-4252-907A-0E5971B85D36}" destId="{C9F88726-05D3-47D5-9AE8-FD044033CFF2}" srcOrd="1" destOrd="0" presId="urn:microsoft.com/office/officeart/2005/8/layout/vProcess5"/>
    <dgm:cxn modelId="{7D2E89FD-CFA8-42C7-9BC0-B7CE66CF7B44}" type="presOf" srcId="{8F682418-EA22-4660-B196-4DE5C607637C}" destId="{3148EB91-2AD8-4CB6-A194-40769FB95F23}" srcOrd="0" destOrd="0" presId="urn:microsoft.com/office/officeart/2005/8/layout/vProcess5"/>
    <dgm:cxn modelId="{CA4F6FFE-D004-44B4-9BDB-BED101BAB2AF}" type="presOf" srcId="{A85A938C-4073-4853-9C21-62D525431522}" destId="{39122D01-97F2-42EF-83B7-DA89046B3831}" srcOrd="0" destOrd="0" presId="urn:microsoft.com/office/officeart/2005/8/layout/vProcess5"/>
    <dgm:cxn modelId="{658DF3BA-D81A-4AA5-9080-CEA4608A1F59}" type="presParOf" srcId="{3148EB91-2AD8-4CB6-A194-40769FB95F23}" destId="{F1E812A7-2BA4-4CF1-8583-1AFDF831719A}" srcOrd="0" destOrd="0" presId="urn:microsoft.com/office/officeart/2005/8/layout/vProcess5"/>
    <dgm:cxn modelId="{F2049A7A-9B6D-447E-8C44-B47316CDE580}" type="presParOf" srcId="{3148EB91-2AD8-4CB6-A194-40769FB95F23}" destId="{0AF9072D-8667-4379-8213-70635E1AB036}" srcOrd="1" destOrd="0" presId="urn:microsoft.com/office/officeart/2005/8/layout/vProcess5"/>
    <dgm:cxn modelId="{70F5E154-E575-4835-B804-0F01F286B1D4}" type="presParOf" srcId="{3148EB91-2AD8-4CB6-A194-40769FB95F23}" destId="{5F78078B-139C-4DCA-927C-09EFF201EB27}" srcOrd="2" destOrd="0" presId="urn:microsoft.com/office/officeart/2005/8/layout/vProcess5"/>
    <dgm:cxn modelId="{2A464885-05F4-413E-AF4F-516E527261CD}" type="presParOf" srcId="{3148EB91-2AD8-4CB6-A194-40769FB95F23}" destId="{8BCBAF0D-BFE3-4AFC-8F69-0640364EB209}" srcOrd="3" destOrd="0" presId="urn:microsoft.com/office/officeart/2005/8/layout/vProcess5"/>
    <dgm:cxn modelId="{010A6A3B-BFF0-4E1C-835D-A0CB3C1F2960}" type="presParOf" srcId="{3148EB91-2AD8-4CB6-A194-40769FB95F23}" destId="{45868EB6-52BF-4AFB-801F-08E55E863163}" srcOrd="4" destOrd="0" presId="urn:microsoft.com/office/officeart/2005/8/layout/vProcess5"/>
    <dgm:cxn modelId="{766646B5-DBB4-49C8-87AE-6447138B6BA8}" type="presParOf" srcId="{3148EB91-2AD8-4CB6-A194-40769FB95F23}" destId="{01CB6D46-F97F-4B47-A6A8-267DEE2BFF24}" srcOrd="5" destOrd="0" presId="urn:microsoft.com/office/officeart/2005/8/layout/vProcess5"/>
    <dgm:cxn modelId="{B2624151-42C7-4C58-8DCC-1B9750E17BF4}" type="presParOf" srcId="{3148EB91-2AD8-4CB6-A194-40769FB95F23}" destId="{39122D01-97F2-42EF-83B7-DA89046B3831}" srcOrd="6" destOrd="0" presId="urn:microsoft.com/office/officeart/2005/8/layout/vProcess5"/>
    <dgm:cxn modelId="{B04A6E2A-E08C-4896-B877-09D660C209A7}" type="presParOf" srcId="{3148EB91-2AD8-4CB6-A194-40769FB95F23}" destId="{06D8CE76-7B71-4885-BACB-8F8529702113}" srcOrd="7" destOrd="0" presId="urn:microsoft.com/office/officeart/2005/8/layout/vProcess5"/>
    <dgm:cxn modelId="{4B95C02E-017C-40F1-A1D2-110107D182AE}" type="presParOf" srcId="{3148EB91-2AD8-4CB6-A194-40769FB95F23}" destId="{6E8D0D61-183F-4E67-8E45-5EBAE9F63291}" srcOrd="8" destOrd="0" presId="urn:microsoft.com/office/officeart/2005/8/layout/vProcess5"/>
    <dgm:cxn modelId="{D6A7A92E-4202-4C67-AD46-65953378FC90}" type="presParOf" srcId="{3148EB91-2AD8-4CB6-A194-40769FB95F23}" destId="{ADB75F34-0101-427F-BF4C-B66CF81D64FE}" srcOrd="9" destOrd="0" presId="urn:microsoft.com/office/officeart/2005/8/layout/vProcess5"/>
    <dgm:cxn modelId="{DB6DCB82-6B95-477C-B343-1D15BEEE9C09}" type="presParOf" srcId="{3148EB91-2AD8-4CB6-A194-40769FB95F23}" destId="{C828E6F2-9599-48F9-AEAE-50904B420755}" srcOrd="10" destOrd="0" presId="urn:microsoft.com/office/officeart/2005/8/layout/vProcess5"/>
    <dgm:cxn modelId="{88E033D1-C762-447F-9186-4773CBE75D73}" type="presParOf" srcId="{3148EB91-2AD8-4CB6-A194-40769FB95F23}" destId="{C9F88726-05D3-47D5-9AE8-FD044033CFF2}" srcOrd="11" destOrd="0" presId="urn:microsoft.com/office/officeart/2005/8/layout/vProcess5"/>
    <dgm:cxn modelId="{D5CE2827-BAA7-40AB-9F48-948C933A75D7}" type="presParOf" srcId="{3148EB91-2AD8-4CB6-A194-40769FB95F23}" destId="{A05758EA-7948-4738-AB99-4636272B9D9A}" srcOrd="12" destOrd="0" presId="urn:microsoft.com/office/officeart/2005/8/layout/vProcess5"/>
    <dgm:cxn modelId="{FB2E9DB2-AE29-4CBC-9C69-84CC9124D2C8}" type="presParOf" srcId="{3148EB91-2AD8-4CB6-A194-40769FB95F23}" destId="{4F317C06-8626-4358-90CA-D176F0264119}" srcOrd="13" destOrd="0" presId="urn:microsoft.com/office/officeart/2005/8/layout/vProcess5"/>
    <dgm:cxn modelId="{6619CED4-B42F-49E5-9610-981A75835577}" type="presParOf" srcId="{3148EB91-2AD8-4CB6-A194-40769FB95F23}" destId="{B45ED8B8-7FFF-4E7B-A954-ED9BEF337A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682418-EA22-4660-B196-4DE5C60763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68C3B-C7E6-4252-907A-0E5971B85D36}">
      <dgm:prSet phldrT="[Text]" custT="1"/>
      <dgm:spPr/>
      <dgm:t>
        <a:bodyPr/>
        <a:lstStyle/>
        <a:p>
          <a:pPr algn="ctr"/>
          <a:r>
            <a:rPr lang="en-US" sz="1200" dirty="0"/>
            <a:t>Survey Processing</a:t>
          </a:r>
        </a:p>
      </dgm:t>
    </dgm:pt>
    <dgm:pt modelId="{8276C406-5EC2-47C6-96ED-A3B76289AA0B}" type="parTrans" cxnId="{300C02B3-EA37-4373-80F2-FD9D22233333}">
      <dgm:prSet/>
      <dgm:spPr/>
      <dgm:t>
        <a:bodyPr/>
        <a:lstStyle/>
        <a:p>
          <a:pPr algn="ctr"/>
          <a:endParaRPr lang="en-US" sz="1200"/>
        </a:p>
      </dgm:t>
    </dgm:pt>
    <dgm:pt modelId="{214CD266-5D84-418E-9214-78BDE4DE96FB}" type="sibTrans" cxnId="{300C02B3-EA37-4373-80F2-FD9D22233333}">
      <dgm:prSet custT="1"/>
      <dgm:spPr/>
      <dgm:t>
        <a:bodyPr/>
        <a:lstStyle/>
        <a:p>
          <a:pPr algn="ctr"/>
          <a:endParaRPr lang="en-US" sz="1200"/>
        </a:p>
      </dgm:t>
    </dgm:pt>
    <dgm:pt modelId="{F3C28B56-3AE4-43B3-80E2-363B6A230747}">
      <dgm:prSet phldrT="[Text]" custT="1"/>
      <dgm:spPr/>
      <dgm:t>
        <a:bodyPr/>
        <a:lstStyle/>
        <a:p>
          <a:pPr algn="ctr"/>
          <a:r>
            <a:rPr lang="en-US" sz="1200"/>
            <a:t>ActivitySim Formatting &amp; Cleaning</a:t>
          </a:r>
        </a:p>
      </dgm:t>
    </dgm:pt>
    <dgm:pt modelId="{D9AD3E10-13B8-4215-872D-D2F3F5524A48}" type="parTrans" cxnId="{A66EA5A2-96C6-44DD-A573-94D8CA67B3E7}">
      <dgm:prSet/>
      <dgm:spPr/>
      <dgm:t>
        <a:bodyPr/>
        <a:lstStyle/>
        <a:p>
          <a:pPr algn="ctr"/>
          <a:endParaRPr lang="en-US" sz="1200"/>
        </a:p>
      </dgm:t>
    </dgm:pt>
    <dgm:pt modelId="{7EB7DCB3-4D3C-4FF7-A126-557F46336E7D}" type="sibTrans" cxnId="{A66EA5A2-96C6-44DD-A573-94D8CA67B3E7}">
      <dgm:prSet custT="1"/>
      <dgm:spPr/>
      <dgm:t>
        <a:bodyPr/>
        <a:lstStyle/>
        <a:p>
          <a:pPr algn="ctr"/>
          <a:endParaRPr lang="en-US" sz="1200"/>
        </a:p>
      </dgm:t>
    </dgm:pt>
    <dgm:pt modelId="{125B98AD-5E30-4276-BB92-0FAC82FF4644}">
      <dgm:prSet phldrT="[Text]" custT="1"/>
      <dgm:spPr/>
      <dgm:t>
        <a:bodyPr/>
        <a:lstStyle/>
        <a:p>
          <a:pPr algn="ctr"/>
          <a:r>
            <a:rPr lang="en-US" sz="1200"/>
            <a:t>Infer.py</a:t>
          </a:r>
        </a:p>
      </dgm:t>
    </dgm:pt>
    <dgm:pt modelId="{7EBEC9CC-9488-444C-9CB5-EB76BA05E25B}" type="par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E81F8401-B518-45F7-A97D-104AC871474E}" type="sib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A7A96364-CEF6-4751-9127-5F3C8EEFE8B0}">
      <dgm:prSet phldrT="[Text]" custT="1"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45285DC2-C393-4AA3-87CD-046B80321294}" type="par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0CA5CC22-C7ED-407A-B7A3-4DA72797F626}" type="sib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97FC4C0F-E27B-4532-95A0-B31D893EA259}">
      <dgm:prSet phldrT="[Text]" custT="1"/>
      <dgm:spPr/>
      <dgm:t>
        <a:bodyPr/>
        <a:lstStyle/>
        <a:p>
          <a:pPr algn="ctr"/>
          <a:r>
            <a:rPr lang="en-US" sz="1200"/>
            <a:t>Raw Survey Data</a:t>
          </a:r>
        </a:p>
      </dgm:t>
    </dgm:pt>
    <dgm:pt modelId="{A184E428-59D7-4899-AF6D-81BD7E57ED89}" type="parTrans" cxnId="{AE0291C4-AD31-4E01-9420-4FD1047EAB19}">
      <dgm:prSet/>
      <dgm:spPr/>
      <dgm:t>
        <a:bodyPr/>
        <a:lstStyle/>
        <a:p>
          <a:endParaRPr lang="en-US"/>
        </a:p>
      </dgm:t>
    </dgm:pt>
    <dgm:pt modelId="{A85A938C-4073-4853-9C21-62D525431522}" type="sibTrans" cxnId="{AE0291C4-AD31-4E01-9420-4FD1047EAB19}">
      <dgm:prSet/>
      <dgm:spPr/>
      <dgm:t>
        <a:bodyPr/>
        <a:lstStyle/>
        <a:p>
          <a:endParaRPr lang="en-US"/>
        </a:p>
      </dgm:t>
    </dgm:pt>
    <dgm:pt modelId="{3148EB91-2AD8-4CB6-A194-40769FB95F23}" type="pres">
      <dgm:prSet presAssocID="{8F682418-EA22-4660-B196-4DE5C607637C}" presName="outerComposite" presStyleCnt="0">
        <dgm:presLayoutVars>
          <dgm:chMax val="5"/>
          <dgm:dir/>
          <dgm:resizeHandles val="exact"/>
        </dgm:presLayoutVars>
      </dgm:prSet>
      <dgm:spPr/>
    </dgm:pt>
    <dgm:pt modelId="{F1E812A7-2BA4-4CF1-8583-1AFDF831719A}" type="pres">
      <dgm:prSet presAssocID="{8F682418-EA22-4660-B196-4DE5C607637C}" presName="dummyMaxCanvas" presStyleCnt="0">
        <dgm:presLayoutVars/>
      </dgm:prSet>
      <dgm:spPr/>
    </dgm:pt>
    <dgm:pt modelId="{0AF9072D-8667-4379-8213-70635E1AB036}" type="pres">
      <dgm:prSet presAssocID="{8F682418-EA22-4660-B196-4DE5C607637C}" presName="FiveNodes_1" presStyleLbl="node1" presStyleIdx="0" presStyleCnt="5">
        <dgm:presLayoutVars>
          <dgm:bulletEnabled val="1"/>
        </dgm:presLayoutVars>
      </dgm:prSet>
      <dgm:spPr/>
    </dgm:pt>
    <dgm:pt modelId="{5F78078B-139C-4DCA-927C-09EFF201EB27}" type="pres">
      <dgm:prSet presAssocID="{8F682418-EA22-4660-B196-4DE5C607637C}" presName="FiveNodes_2" presStyleLbl="node1" presStyleIdx="1" presStyleCnt="5">
        <dgm:presLayoutVars>
          <dgm:bulletEnabled val="1"/>
        </dgm:presLayoutVars>
      </dgm:prSet>
      <dgm:spPr/>
    </dgm:pt>
    <dgm:pt modelId="{8BCBAF0D-BFE3-4AFC-8F69-0640364EB209}" type="pres">
      <dgm:prSet presAssocID="{8F682418-EA22-4660-B196-4DE5C607637C}" presName="FiveNodes_3" presStyleLbl="node1" presStyleIdx="2" presStyleCnt="5">
        <dgm:presLayoutVars>
          <dgm:bulletEnabled val="1"/>
        </dgm:presLayoutVars>
      </dgm:prSet>
      <dgm:spPr/>
    </dgm:pt>
    <dgm:pt modelId="{45868EB6-52BF-4AFB-801F-08E55E863163}" type="pres">
      <dgm:prSet presAssocID="{8F682418-EA22-4660-B196-4DE5C607637C}" presName="FiveNodes_4" presStyleLbl="node1" presStyleIdx="3" presStyleCnt="5">
        <dgm:presLayoutVars>
          <dgm:bulletEnabled val="1"/>
        </dgm:presLayoutVars>
      </dgm:prSet>
      <dgm:spPr/>
    </dgm:pt>
    <dgm:pt modelId="{01CB6D46-F97F-4B47-A6A8-267DEE2BFF24}" type="pres">
      <dgm:prSet presAssocID="{8F682418-EA22-4660-B196-4DE5C607637C}" presName="FiveNodes_5" presStyleLbl="node1" presStyleIdx="4" presStyleCnt="5">
        <dgm:presLayoutVars>
          <dgm:bulletEnabled val="1"/>
        </dgm:presLayoutVars>
      </dgm:prSet>
      <dgm:spPr/>
    </dgm:pt>
    <dgm:pt modelId="{39122D01-97F2-42EF-83B7-DA89046B3831}" type="pres">
      <dgm:prSet presAssocID="{8F682418-EA22-4660-B196-4DE5C607637C}" presName="FiveConn_1-2" presStyleLbl="fgAccFollowNode1" presStyleIdx="0" presStyleCnt="4" custLinFactX="-439640" custLinFactNeighborX="-500000" custLinFactNeighborY="24722">
        <dgm:presLayoutVars>
          <dgm:bulletEnabled val="1"/>
        </dgm:presLayoutVars>
      </dgm:prSet>
      <dgm:spPr/>
    </dgm:pt>
    <dgm:pt modelId="{06D8CE76-7B71-4885-BACB-8F8529702113}" type="pres">
      <dgm:prSet presAssocID="{8F682418-EA22-4660-B196-4DE5C607637C}" presName="FiveConn_2-3" presStyleLbl="fgAccFollowNode1" presStyleIdx="1" presStyleCnt="4" custLinFactX="-436764" custLinFactNeighborX="-500000" custLinFactNeighborY="30542">
        <dgm:presLayoutVars>
          <dgm:bulletEnabled val="1"/>
        </dgm:presLayoutVars>
      </dgm:prSet>
      <dgm:spPr/>
    </dgm:pt>
    <dgm:pt modelId="{6E8D0D61-183F-4E67-8E45-5EBAE9F63291}" type="pres">
      <dgm:prSet presAssocID="{8F682418-EA22-4660-B196-4DE5C607637C}" presName="FiveConn_3-4" presStyleLbl="fgAccFollowNode1" presStyleIdx="2" presStyleCnt="4" custLinFactX="-408901" custLinFactNeighborX="-500000" custLinFactNeighborY="4169">
        <dgm:presLayoutVars>
          <dgm:bulletEnabled val="1"/>
        </dgm:presLayoutVars>
      </dgm:prSet>
      <dgm:spPr/>
    </dgm:pt>
    <dgm:pt modelId="{ADB75F34-0101-427F-BF4C-B66CF81D64FE}" type="pres">
      <dgm:prSet presAssocID="{8F682418-EA22-4660-B196-4DE5C607637C}" presName="FiveConn_4-5" presStyleLbl="fgAccFollowNode1" presStyleIdx="3" presStyleCnt="4" custLinFactX="-411848" custLinFactNeighborX="-500000" custLinFactNeighborY="24981">
        <dgm:presLayoutVars>
          <dgm:bulletEnabled val="1"/>
        </dgm:presLayoutVars>
      </dgm:prSet>
      <dgm:spPr/>
    </dgm:pt>
    <dgm:pt modelId="{C828E6F2-9599-48F9-AEAE-50904B420755}" type="pres">
      <dgm:prSet presAssocID="{8F682418-EA22-4660-B196-4DE5C607637C}" presName="FiveNodes_1_text" presStyleLbl="node1" presStyleIdx="4" presStyleCnt="5">
        <dgm:presLayoutVars>
          <dgm:bulletEnabled val="1"/>
        </dgm:presLayoutVars>
      </dgm:prSet>
      <dgm:spPr/>
    </dgm:pt>
    <dgm:pt modelId="{C9F88726-05D3-47D5-9AE8-FD044033CFF2}" type="pres">
      <dgm:prSet presAssocID="{8F682418-EA22-4660-B196-4DE5C607637C}" presName="FiveNodes_2_text" presStyleLbl="node1" presStyleIdx="4" presStyleCnt="5">
        <dgm:presLayoutVars>
          <dgm:bulletEnabled val="1"/>
        </dgm:presLayoutVars>
      </dgm:prSet>
      <dgm:spPr/>
    </dgm:pt>
    <dgm:pt modelId="{A05758EA-7948-4738-AB99-4636272B9D9A}" type="pres">
      <dgm:prSet presAssocID="{8F682418-EA22-4660-B196-4DE5C607637C}" presName="FiveNodes_3_text" presStyleLbl="node1" presStyleIdx="4" presStyleCnt="5">
        <dgm:presLayoutVars>
          <dgm:bulletEnabled val="1"/>
        </dgm:presLayoutVars>
      </dgm:prSet>
      <dgm:spPr/>
    </dgm:pt>
    <dgm:pt modelId="{4F317C06-8626-4358-90CA-D176F0264119}" type="pres">
      <dgm:prSet presAssocID="{8F682418-EA22-4660-B196-4DE5C607637C}" presName="FiveNodes_4_text" presStyleLbl="node1" presStyleIdx="4" presStyleCnt="5">
        <dgm:presLayoutVars>
          <dgm:bulletEnabled val="1"/>
        </dgm:presLayoutVars>
      </dgm:prSet>
      <dgm:spPr/>
    </dgm:pt>
    <dgm:pt modelId="{B45ED8B8-7FFF-4E7B-A954-ED9BEF337ACC}" type="pres">
      <dgm:prSet presAssocID="{8F682418-EA22-4660-B196-4DE5C607637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BC0E00-C372-439D-A757-EAAAB8FD5194}" type="presOf" srcId="{F3C28B56-3AE4-43B3-80E2-363B6A230747}" destId="{A05758EA-7948-4738-AB99-4636272B9D9A}" srcOrd="1" destOrd="0" presId="urn:microsoft.com/office/officeart/2005/8/layout/vProcess5"/>
    <dgm:cxn modelId="{3F83C32C-A8BA-458D-93E4-638D5CFE20F4}" type="presOf" srcId="{E81F8401-B518-45F7-A97D-104AC871474E}" destId="{ADB75F34-0101-427F-BF4C-B66CF81D64FE}" srcOrd="0" destOrd="0" presId="urn:microsoft.com/office/officeart/2005/8/layout/vProcess5"/>
    <dgm:cxn modelId="{FB91AF35-8F18-48F0-9E63-8DE109496A31}" type="presOf" srcId="{125B98AD-5E30-4276-BB92-0FAC82FF4644}" destId="{45868EB6-52BF-4AFB-801F-08E55E863163}" srcOrd="0" destOrd="0" presId="urn:microsoft.com/office/officeart/2005/8/layout/vProcess5"/>
    <dgm:cxn modelId="{F90EB05C-64B4-4ABE-8BE3-C003C5767AA3}" type="presOf" srcId="{214CD266-5D84-418E-9214-78BDE4DE96FB}" destId="{06D8CE76-7B71-4885-BACB-8F8529702113}" srcOrd="0" destOrd="0" presId="urn:microsoft.com/office/officeart/2005/8/layout/vProcess5"/>
    <dgm:cxn modelId="{18276560-DC68-4112-9031-813FACBA541D}" type="presOf" srcId="{125B98AD-5E30-4276-BB92-0FAC82FF4644}" destId="{4F317C06-8626-4358-90CA-D176F0264119}" srcOrd="1" destOrd="0" presId="urn:microsoft.com/office/officeart/2005/8/layout/vProcess5"/>
    <dgm:cxn modelId="{8117FC6E-D3DE-49E1-921F-4727AEE4CDBC}" srcId="{8F682418-EA22-4660-B196-4DE5C607637C}" destId="{A7A96364-CEF6-4751-9127-5F3C8EEFE8B0}" srcOrd="4" destOrd="0" parTransId="{45285DC2-C393-4AA3-87CD-046B80321294}" sibTransId="{0CA5CC22-C7ED-407A-B7A3-4DA72797F626}"/>
    <dgm:cxn modelId="{8F02788A-E479-470D-BCB3-1E080D80B6CA}" type="presOf" srcId="{A7A96364-CEF6-4751-9127-5F3C8EEFE8B0}" destId="{01CB6D46-F97F-4B47-A6A8-267DEE2BFF24}" srcOrd="0" destOrd="0" presId="urn:microsoft.com/office/officeart/2005/8/layout/vProcess5"/>
    <dgm:cxn modelId="{2526348F-5D47-4255-8B36-5C3EC42D2674}" type="presOf" srcId="{7EB7DCB3-4D3C-4FF7-A126-557F46336E7D}" destId="{6E8D0D61-183F-4E67-8E45-5EBAE9F63291}" srcOrd="0" destOrd="0" presId="urn:microsoft.com/office/officeart/2005/8/layout/vProcess5"/>
    <dgm:cxn modelId="{A66EA5A2-96C6-44DD-A573-94D8CA67B3E7}" srcId="{8F682418-EA22-4660-B196-4DE5C607637C}" destId="{F3C28B56-3AE4-43B3-80E2-363B6A230747}" srcOrd="2" destOrd="0" parTransId="{D9AD3E10-13B8-4215-872D-D2F3F5524A48}" sibTransId="{7EB7DCB3-4D3C-4FF7-A126-557F46336E7D}"/>
    <dgm:cxn modelId="{01BD56AE-5669-44E9-B3B1-9E08984E85DB}" type="presOf" srcId="{97FC4C0F-E27B-4532-95A0-B31D893EA259}" destId="{0AF9072D-8667-4379-8213-70635E1AB036}" srcOrd="0" destOrd="0" presId="urn:microsoft.com/office/officeart/2005/8/layout/vProcess5"/>
    <dgm:cxn modelId="{300C02B3-EA37-4373-80F2-FD9D22233333}" srcId="{8F682418-EA22-4660-B196-4DE5C607637C}" destId="{45468C3B-C7E6-4252-907A-0E5971B85D36}" srcOrd="1" destOrd="0" parTransId="{8276C406-5EC2-47C6-96ED-A3B76289AA0B}" sibTransId="{214CD266-5D84-418E-9214-78BDE4DE96FB}"/>
    <dgm:cxn modelId="{1B25ADBE-A1C8-462E-A21E-7DC6C541B8B5}" srcId="{8F682418-EA22-4660-B196-4DE5C607637C}" destId="{125B98AD-5E30-4276-BB92-0FAC82FF4644}" srcOrd="3" destOrd="0" parTransId="{7EBEC9CC-9488-444C-9CB5-EB76BA05E25B}" sibTransId="{E81F8401-B518-45F7-A97D-104AC871474E}"/>
    <dgm:cxn modelId="{F4E312C0-2CB1-4A81-8F97-3A99F6F877A1}" type="presOf" srcId="{97FC4C0F-E27B-4532-95A0-B31D893EA259}" destId="{C828E6F2-9599-48F9-AEAE-50904B420755}" srcOrd="1" destOrd="0" presId="urn:microsoft.com/office/officeart/2005/8/layout/vProcess5"/>
    <dgm:cxn modelId="{AE0291C4-AD31-4E01-9420-4FD1047EAB19}" srcId="{8F682418-EA22-4660-B196-4DE5C607637C}" destId="{97FC4C0F-E27B-4532-95A0-B31D893EA259}" srcOrd="0" destOrd="0" parTransId="{A184E428-59D7-4899-AF6D-81BD7E57ED89}" sibTransId="{A85A938C-4073-4853-9C21-62D525431522}"/>
    <dgm:cxn modelId="{D996B7CD-D442-434F-8C69-4DC9B3B6247E}" type="presOf" srcId="{A7A96364-CEF6-4751-9127-5F3C8EEFE8B0}" destId="{B45ED8B8-7FFF-4E7B-A954-ED9BEF337ACC}" srcOrd="1" destOrd="0" presId="urn:microsoft.com/office/officeart/2005/8/layout/vProcess5"/>
    <dgm:cxn modelId="{79C88AE1-295A-4922-AEFD-FD280A3D98E9}" type="presOf" srcId="{F3C28B56-3AE4-43B3-80E2-363B6A230747}" destId="{8BCBAF0D-BFE3-4AFC-8F69-0640364EB209}" srcOrd="0" destOrd="0" presId="urn:microsoft.com/office/officeart/2005/8/layout/vProcess5"/>
    <dgm:cxn modelId="{8166E6EC-63BC-494C-93C0-79277E88A839}" type="presOf" srcId="{45468C3B-C7E6-4252-907A-0E5971B85D36}" destId="{5F78078B-139C-4DCA-927C-09EFF201EB27}" srcOrd="0" destOrd="0" presId="urn:microsoft.com/office/officeart/2005/8/layout/vProcess5"/>
    <dgm:cxn modelId="{728CA0F4-5437-4CBD-8506-BA6CC2DF9203}" type="presOf" srcId="{45468C3B-C7E6-4252-907A-0E5971B85D36}" destId="{C9F88726-05D3-47D5-9AE8-FD044033CFF2}" srcOrd="1" destOrd="0" presId="urn:microsoft.com/office/officeart/2005/8/layout/vProcess5"/>
    <dgm:cxn modelId="{7D2E89FD-CFA8-42C7-9BC0-B7CE66CF7B44}" type="presOf" srcId="{8F682418-EA22-4660-B196-4DE5C607637C}" destId="{3148EB91-2AD8-4CB6-A194-40769FB95F23}" srcOrd="0" destOrd="0" presId="urn:microsoft.com/office/officeart/2005/8/layout/vProcess5"/>
    <dgm:cxn modelId="{CA4F6FFE-D004-44B4-9BDB-BED101BAB2AF}" type="presOf" srcId="{A85A938C-4073-4853-9C21-62D525431522}" destId="{39122D01-97F2-42EF-83B7-DA89046B3831}" srcOrd="0" destOrd="0" presId="urn:microsoft.com/office/officeart/2005/8/layout/vProcess5"/>
    <dgm:cxn modelId="{658DF3BA-D81A-4AA5-9080-CEA4608A1F59}" type="presParOf" srcId="{3148EB91-2AD8-4CB6-A194-40769FB95F23}" destId="{F1E812A7-2BA4-4CF1-8583-1AFDF831719A}" srcOrd="0" destOrd="0" presId="urn:microsoft.com/office/officeart/2005/8/layout/vProcess5"/>
    <dgm:cxn modelId="{F2049A7A-9B6D-447E-8C44-B47316CDE580}" type="presParOf" srcId="{3148EB91-2AD8-4CB6-A194-40769FB95F23}" destId="{0AF9072D-8667-4379-8213-70635E1AB036}" srcOrd="1" destOrd="0" presId="urn:microsoft.com/office/officeart/2005/8/layout/vProcess5"/>
    <dgm:cxn modelId="{70F5E154-E575-4835-B804-0F01F286B1D4}" type="presParOf" srcId="{3148EB91-2AD8-4CB6-A194-40769FB95F23}" destId="{5F78078B-139C-4DCA-927C-09EFF201EB27}" srcOrd="2" destOrd="0" presId="urn:microsoft.com/office/officeart/2005/8/layout/vProcess5"/>
    <dgm:cxn modelId="{2A464885-05F4-413E-AF4F-516E527261CD}" type="presParOf" srcId="{3148EB91-2AD8-4CB6-A194-40769FB95F23}" destId="{8BCBAF0D-BFE3-4AFC-8F69-0640364EB209}" srcOrd="3" destOrd="0" presId="urn:microsoft.com/office/officeart/2005/8/layout/vProcess5"/>
    <dgm:cxn modelId="{010A6A3B-BFF0-4E1C-835D-A0CB3C1F2960}" type="presParOf" srcId="{3148EB91-2AD8-4CB6-A194-40769FB95F23}" destId="{45868EB6-52BF-4AFB-801F-08E55E863163}" srcOrd="4" destOrd="0" presId="urn:microsoft.com/office/officeart/2005/8/layout/vProcess5"/>
    <dgm:cxn modelId="{766646B5-DBB4-49C8-87AE-6447138B6BA8}" type="presParOf" srcId="{3148EB91-2AD8-4CB6-A194-40769FB95F23}" destId="{01CB6D46-F97F-4B47-A6A8-267DEE2BFF24}" srcOrd="5" destOrd="0" presId="urn:microsoft.com/office/officeart/2005/8/layout/vProcess5"/>
    <dgm:cxn modelId="{B2624151-42C7-4C58-8DCC-1B9750E17BF4}" type="presParOf" srcId="{3148EB91-2AD8-4CB6-A194-40769FB95F23}" destId="{39122D01-97F2-42EF-83B7-DA89046B3831}" srcOrd="6" destOrd="0" presId="urn:microsoft.com/office/officeart/2005/8/layout/vProcess5"/>
    <dgm:cxn modelId="{B04A6E2A-E08C-4896-B877-09D660C209A7}" type="presParOf" srcId="{3148EB91-2AD8-4CB6-A194-40769FB95F23}" destId="{06D8CE76-7B71-4885-BACB-8F8529702113}" srcOrd="7" destOrd="0" presId="urn:microsoft.com/office/officeart/2005/8/layout/vProcess5"/>
    <dgm:cxn modelId="{4B95C02E-017C-40F1-A1D2-110107D182AE}" type="presParOf" srcId="{3148EB91-2AD8-4CB6-A194-40769FB95F23}" destId="{6E8D0D61-183F-4E67-8E45-5EBAE9F63291}" srcOrd="8" destOrd="0" presId="urn:microsoft.com/office/officeart/2005/8/layout/vProcess5"/>
    <dgm:cxn modelId="{D6A7A92E-4202-4C67-AD46-65953378FC90}" type="presParOf" srcId="{3148EB91-2AD8-4CB6-A194-40769FB95F23}" destId="{ADB75F34-0101-427F-BF4C-B66CF81D64FE}" srcOrd="9" destOrd="0" presId="urn:microsoft.com/office/officeart/2005/8/layout/vProcess5"/>
    <dgm:cxn modelId="{DB6DCB82-6B95-477C-B343-1D15BEEE9C09}" type="presParOf" srcId="{3148EB91-2AD8-4CB6-A194-40769FB95F23}" destId="{C828E6F2-9599-48F9-AEAE-50904B420755}" srcOrd="10" destOrd="0" presId="urn:microsoft.com/office/officeart/2005/8/layout/vProcess5"/>
    <dgm:cxn modelId="{88E033D1-C762-447F-9186-4773CBE75D73}" type="presParOf" srcId="{3148EB91-2AD8-4CB6-A194-40769FB95F23}" destId="{C9F88726-05D3-47D5-9AE8-FD044033CFF2}" srcOrd="11" destOrd="0" presId="urn:microsoft.com/office/officeart/2005/8/layout/vProcess5"/>
    <dgm:cxn modelId="{D5CE2827-BAA7-40AB-9F48-948C933A75D7}" type="presParOf" srcId="{3148EB91-2AD8-4CB6-A194-40769FB95F23}" destId="{A05758EA-7948-4738-AB99-4636272B9D9A}" srcOrd="12" destOrd="0" presId="urn:microsoft.com/office/officeart/2005/8/layout/vProcess5"/>
    <dgm:cxn modelId="{FB2E9DB2-AE29-4CBC-9C69-84CC9124D2C8}" type="presParOf" srcId="{3148EB91-2AD8-4CB6-A194-40769FB95F23}" destId="{4F317C06-8626-4358-90CA-D176F0264119}" srcOrd="13" destOrd="0" presId="urn:microsoft.com/office/officeart/2005/8/layout/vProcess5"/>
    <dgm:cxn modelId="{6619CED4-B42F-49E5-9610-981A75835577}" type="presParOf" srcId="{3148EB91-2AD8-4CB6-A194-40769FB95F23}" destId="{B45ED8B8-7FFF-4E7B-A954-ED9BEF337A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682418-EA22-4660-B196-4DE5C60763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68C3B-C7E6-4252-907A-0E5971B85D36}">
      <dgm:prSet phldrT="[Text]" custT="1"/>
      <dgm:spPr/>
      <dgm:t>
        <a:bodyPr/>
        <a:lstStyle/>
        <a:p>
          <a:pPr algn="ctr"/>
          <a:r>
            <a:rPr lang="en-US" sz="1200" dirty="0"/>
            <a:t>Survey Processing</a:t>
          </a:r>
        </a:p>
      </dgm:t>
    </dgm:pt>
    <dgm:pt modelId="{8276C406-5EC2-47C6-96ED-A3B76289AA0B}" type="parTrans" cxnId="{300C02B3-EA37-4373-80F2-FD9D22233333}">
      <dgm:prSet/>
      <dgm:spPr/>
      <dgm:t>
        <a:bodyPr/>
        <a:lstStyle/>
        <a:p>
          <a:pPr algn="ctr"/>
          <a:endParaRPr lang="en-US" sz="1200"/>
        </a:p>
      </dgm:t>
    </dgm:pt>
    <dgm:pt modelId="{214CD266-5D84-418E-9214-78BDE4DE96FB}" type="sibTrans" cxnId="{300C02B3-EA37-4373-80F2-FD9D22233333}">
      <dgm:prSet custT="1"/>
      <dgm:spPr/>
      <dgm:t>
        <a:bodyPr/>
        <a:lstStyle/>
        <a:p>
          <a:pPr algn="ctr"/>
          <a:endParaRPr lang="en-US" sz="1200"/>
        </a:p>
      </dgm:t>
    </dgm:pt>
    <dgm:pt modelId="{F3C28B56-3AE4-43B3-80E2-363B6A230747}">
      <dgm:prSet phldrT="[Text]" custT="1"/>
      <dgm:spPr/>
      <dgm:t>
        <a:bodyPr/>
        <a:lstStyle/>
        <a:p>
          <a:pPr algn="ctr"/>
          <a:r>
            <a:rPr lang="en-US" sz="1200"/>
            <a:t>ActivitySim Formatting &amp; Cleaning</a:t>
          </a:r>
        </a:p>
      </dgm:t>
    </dgm:pt>
    <dgm:pt modelId="{D9AD3E10-13B8-4215-872D-D2F3F5524A48}" type="parTrans" cxnId="{A66EA5A2-96C6-44DD-A573-94D8CA67B3E7}">
      <dgm:prSet/>
      <dgm:spPr/>
      <dgm:t>
        <a:bodyPr/>
        <a:lstStyle/>
        <a:p>
          <a:pPr algn="ctr"/>
          <a:endParaRPr lang="en-US" sz="1200"/>
        </a:p>
      </dgm:t>
    </dgm:pt>
    <dgm:pt modelId="{7EB7DCB3-4D3C-4FF7-A126-557F46336E7D}" type="sibTrans" cxnId="{A66EA5A2-96C6-44DD-A573-94D8CA67B3E7}">
      <dgm:prSet custT="1"/>
      <dgm:spPr/>
      <dgm:t>
        <a:bodyPr/>
        <a:lstStyle/>
        <a:p>
          <a:pPr algn="ctr"/>
          <a:endParaRPr lang="en-US" sz="1200"/>
        </a:p>
      </dgm:t>
    </dgm:pt>
    <dgm:pt modelId="{125B98AD-5E30-4276-BB92-0FAC82FF4644}">
      <dgm:prSet phldrT="[Text]" custT="1"/>
      <dgm:spPr/>
      <dgm:t>
        <a:bodyPr/>
        <a:lstStyle/>
        <a:p>
          <a:pPr algn="ctr"/>
          <a:r>
            <a:rPr lang="en-US" sz="1200"/>
            <a:t>Infer.py</a:t>
          </a:r>
        </a:p>
      </dgm:t>
    </dgm:pt>
    <dgm:pt modelId="{7EBEC9CC-9488-444C-9CB5-EB76BA05E25B}" type="par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E81F8401-B518-45F7-A97D-104AC871474E}" type="sib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A7A96364-CEF6-4751-9127-5F3C8EEFE8B0}">
      <dgm:prSet phldrT="[Text]" custT="1"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45285DC2-C393-4AA3-87CD-046B80321294}" type="par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0CA5CC22-C7ED-407A-B7A3-4DA72797F626}" type="sib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97FC4C0F-E27B-4532-95A0-B31D893EA259}">
      <dgm:prSet phldrT="[Text]" custT="1"/>
      <dgm:spPr/>
      <dgm:t>
        <a:bodyPr/>
        <a:lstStyle/>
        <a:p>
          <a:pPr algn="ctr"/>
          <a:r>
            <a:rPr lang="en-US" sz="1200"/>
            <a:t>Raw Survey Data</a:t>
          </a:r>
        </a:p>
      </dgm:t>
    </dgm:pt>
    <dgm:pt modelId="{A184E428-59D7-4899-AF6D-81BD7E57ED89}" type="parTrans" cxnId="{AE0291C4-AD31-4E01-9420-4FD1047EAB19}">
      <dgm:prSet/>
      <dgm:spPr/>
      <dgm:t>
        <a:bodyPr/>
        <a:lstStyle/>
        <a:p>
          <a:endParaRPr lang="en-US"/>
        </a:p>
      </dgm:t>
    </dgm:pt>
    <dgm:pt modelId="{A85A938C-4073-4853-9C21-62D525431522}" type="sibTrans" cxnId="{AE0291C4-AD31-4E01-9420-4FD1047EAB19}">
      <dgm:prSet/>
      <dgm:spPr/>
      <dgm:t>
        <a:bodyPr/>
        <a:lstStyle/>
        <a:p>
          <a:endParaRPr lang="en-US"/>
        </a:p>
      </dgm:t>
    </dgm:pt>
    <dgm:pt modelId="{3148EB91-2AD8-4CB6-A194-40769FB95F23}" type="pres">
      <dgm:prSet presAssocID="{8F682418-EA22-4660-B196-4DE5C607637C}" presName="outerComposite" presStyleCnt="0">
        <dgm:presLayoutVars>
          <dgm:chMax val="5"/>
          <dgm:dir/>
          <dgm:resizeHandles val="exact"/>
        </dgm:presLayoutVars>
      </dgm:prSet>
      <dgm:spPr/>
    </dgm:pt>
    <dgm:pt modelId="{F1E812A7-2BA4-4CF1-8583-1AFDF831719A}" type="pres">
      <dgm:prSet presAssocID="{8F682418-EA22-4660-B196-4DE5C607637C}" presName="dummyMaxCanvas" presStyleCnt="0">
        <dgm:presLayoutVars/>
      </dgm:prSet>
      <dgm:spPr/>
    </dgm:pt>
    <dgm:pt modelId="{0AF9072D-8667-4379-8213-70635E1AB036}" type="pres">
      <dgm:prSet presAssocID="{8F682418-EA22-4660-B196-4DE5C607637C}" presName="FiveNodes_1" presStyleLbl="node1" presStyleIdx="0" presStyleCnt="5">
        <dgm:presLayoutVars>
          <dgm:bulletEnabled val="1"/>
        </dgm:presLayoutVars>
      </dgm:prSet>
      <dgm:spPr/>
    </dgm:pt>
    <dgm:pt modelId="{5F78078B-139C-4DCA-927C-09EFF201EB27}" type="pres">
      <dgm:prSet presAssocID="{8F682418-EA22-4660-B196-4DE5C607637C}" presName="FiveNodes_2" presStyleLbl="node1" presStyleIdx="1" presStyleCnt="5">
        <dgm:presLayoutVars>
          <dgm:bulletEnabled val="1"/>
        </dgm:presLayoutVars>
      </dgm:prSet>
      <dgm:spPr/>
    </dgm:pt>
    <dgm:pt modelId="{8BCBAF0D-BFE3-4AFC-8F69-0640364EB209}" type="pres">
      <dgm:prSet presAssocID="{8F682418-EA22-4660-B196-4DE5C607637C}" presName="FiveNodes_3" presStyleLbl="node1" presStyleIdx="2" presStyleCnt="5">
        <dgm:presLayoutVars>
          <dgm:bulletEnabled val="1"/>
        </dgm:presLayoutVars>
      </dgm:prSet>
      <dgm:spPr/>
    </dgm:pt>
    <dgm:pt modelId="{45868EB6-52BF-4AFB-801F-08E55E863163}" type="pres">
      <dgm:prSet presAssocID="{8F682418-EA22-4660-B196-4DE5C607637C}" presName="FiveNodes_4" presStyleLbl="node1" presStyleIdx="3" presStyleCnt="5">
        <dgm:presLayoutVars>
          <dgm:bulletEnabled val="1"/>
        </dgm:presLayoutVars>
      </dgm:prSet>
      <dgm:spPr/>
    </dgm:pt>
    <dgm:pt modelId="{01CB6D46-F97F-4B47-A6A8-267DEE2BFF24}" type="pres">
      <dgm:prSet presAssocID="{8F682418-EA22-4660-B196-4DE5C607637C}" presName="FiveNodes_5" presStyleLbl="node1" presStyleIdx="4" presStyleCnt="5">
        <dgm:presLayoutVars>
          <dgm:bulletEnabled val="1"/>
        </dgm:presLayoutVars>
      </dgm:prSet>
      <dgm:spPr/>
    </dgm:pt>
    <dgm:pt modelId="{39122D01-97F2-42EF-83B7-DA89046B3831}" type="pres">
      <dgm:prSet presAssocID="{8F682418-EA22-4660-B196-4DE5C607637C}" presName="FiveConn_1-2" presStyleLbl="fgAccFollowNode1" presStyleIdx="0" presStyleCnt="4" custLinFactX="-439640" custLinFactNeighborX="-500000" custLinFactNeighborY="24722">
        <dgm:presLayoutVars>
          <dgm:bulletEnabled val="1"/>
        </dgm:presLayoutVars>
      </dgm:prSet>
      <dgm:spPr/>
    </dgm:pt>
    <dgm:pt modelId="{06D8CE76-7B71-4885-BACB-8F8529702113}" type="pres">
      <dgm:prSet presAssocID="{8F682418-EA22-4660-B196-4DE5C607637C}" presName="FiveConn_2-3" presStyleLbl="fgAccFollowNode1" presStyleIdx="1" presStyleCnt="4" custLinFactX="-436764" custLinFactNeighborX="-500000" custLinFactNeighborY="30542">
        <dgm:presLayoutVars>
          <dgm:bulletEnabled val="1"/>
        </dgm:presLayoutVars>
      </dgm:prSet>
      <dgm:spPr/>
    </dgm:pt>
    <dgm:pt modelId="{6E8D0D61-183F-4E67-8E45-5EBAE9F63291}" type="pres">
      <dgm:prSet presAssocID="{8F682418-EA22-4660-B196-4DE5C607637C}" presName="FiveConn_3-4" presStyleLbl="fgAccFollowNode1" presStyleIdx="2" presStyleCnt="4" custLinFactX="-408901" custLinFactNeighborX="-500000" custLinFactNeighborY="4169">
        <dgm:presLayoutVars>
          <dgm:bulletEnabled val="1"/>
        </dgm:presLayoutVars>
      </dgm:prSet>
      <dgm:spPr/>
    </dgm:pt>
    <dgm:pt modelId="{ADB75F34-0101-427F-BF4C-B66CF81D64FE}" type="pres">
      <dgm:prSet presAssocID="{8F682418-EA22-4660-B196-4DE5C607637C}" presName="FiveConn_4-5" presStyleLbl="fgAccFollowNode1" presStyleIdx="3" presStyleCnt="4" custLinFactX="-411848" custLinFactNeighborX="-500000" custLinFactNeighborY="24981">
        <dgm:presLayoutVars>
          <dgm:bulletEnabled val="1"/>
        </dgm:presLayoutVars>
      </dgm:prSet>
      <dgm:spPr/>
    </dgm:pt>
    <dgm:pt modelId="{C828E6F2-9599-48F9-AEAE-50904B420755}" type="pres">
      <dgm:prSet presAssocID="{8F682418-EA22-4660-B196-4DE5C607637C}" presName="FiveNodes_1_text" presStyleLbl="node1" presStyleIdx="4" presStyleCnt="5">
        <dgm:presLayoutVars>
          <dgm:bulletEnabled val="1"/>
        </dgm:presLayoutVars>
      </dgm:prSet>
      <dgm:spPr/>
    </dgm:pt>
    <dgm:pt modelId="{C9F88726-05D3-47D5-9AE8-FD044033CFF2}" type="pres">
      <dgm:prSet presAssocID="{8F682418-EA22-4660-B196-4DE5C607637C}" presName="FiveNodes_2_text" presStyleLbl="node1" presStyleIdx="4" presStyleCnt="5">
        <dgm:presLayoutVars>
          <dgm:bulletEnabled val="1"/>
        </dgm:presLayoutVars>
      </dgm:prSet>
      <dgm:spPr/>
    </dgm:pt>
    <dgm:pt modelId="{A05758EA-7948-4738-AB99-4636272B9D9A}" type="pres">
      <dgm:prSet presAssocID="{8F682418-EA22-4660-B196-4DE5C607637C}" presName="FiveNodes_3_text" presStyleLbl="node1" presStyleIdx="4" presStyleCnt="5">
        <dgm:presLayoutVars>
          <dgm:bulletEnabled val="1"/>
        </dgm:presLayoutVars>
      </dgm:prSet>
      <dgm:spPr/>
    </dgm:pt>
    <dgm:pt modelId="{4F317C06-8626-4358-90CA-D176F0264119}" type="pres">
      <dgm:prSet presAssocID="{8F682418-EA22-4660-B196-4DE5C607637C}" presName="FiveNodes_4_text" presStyleLbl="node1" presStyleIdx="4" presStyleCnt="5">
        <dgm:presLayoutVars>
          <dgm:bulletEnabled val="1"/>
        </dgm:presLayoutVars>
      </dgm:prSet>
      <dgm:spPr/>
    </dgm:pt>
    <dgm:pt modelId="{B45ED8B8-7FFF-4E7B-A954-ED9BEF337ACC}" type="pres">
      <dgm:prSet presAssocID="{8F682418-EA22-4660-B196-4DE5C607637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BC0E00-C372-439D-A757-EAAAB8FD5194}" type="presOf" srcId="{F3C28B56-3AE4-43B3-80E2-363B6A230747}" destId="{A05758EA-7948-4738-AB99-4636272B9D9A}" srcOrd="1" destOrd="0" presId="urn:microsoft.com/office/officeart/2005/8/layout/vProcess5"/>
    <dgm:cxn modelId="{3F83C32C-A8BA-458D-93E4-638D5CFE20F4}" type="presOf" srcId="{E81F8401-B518-45F7-A97D-104AC871474E}" destId="{ADB75F34-0101-427F-BF4C-B66CF81D64FE}" srcOrd="0" destOrd="0" presId="urn:microsoft.com/office/officeart/2005/8/layout/vProcess5"/>
    <dgm:cxn modelId="{FB91AF35-8F18-48F0-9E63-8DE109496A31}" type="presOf" srcId="{125B98AD-5E30-4276-BB92-0FAC82FF4644}" destId="{45868EB6-52BF-4AFB-801F-08E55E863163}" srcOrd="0" destOrd="0" presId="urn:microsoft.com/office/officeart/2005/8/layout/vProcess5"/>
    <dgm:cxn modelId="{F90EB05C-64B4-4ABE-8BE3-C003C5767AA3}" type="presOf" srcId="{214CD266-5D84-418E-9214-78BDE4DE96FB}" destId="{06D8CE76-7B71-4885-BACB-8F8529702113}" srcOrd="0" destOrd="0" presId="urn:microsoft.com/office/officeart/2005/8/layout/vProcess5"/>
    <dgm:cxn modelId="{18276560-DC68-4112-9031-813FACBA541D}" type="presOf" srcId="{125B98AD-5E30-4276-BB92-0FAC82FF4644}" destId="{4F317C06-8626-4358-90CA-D176F0264119}" srcOrd="1" destOrd="0" presId="urn:microsoft.com/office/officeart/2005/8/layout/vProcess5"/>
    <dgm:cxn modelId="{8117FC6E-D3DE-49E1-921F-4727AEE4CDBC}" srcId="{8F682418-EA22-4660-B196-4DE5C607637C}" destId="{A7A96364-CEF6-4751-9127-5F3C8EEFE8B0}" srcOrd="4" destOrd="0" parTransId="{45285DC2-C393-4AA3-87CD-046B80321294}" sibTransId="{0CA5CC22-C7ED-407A-B7A3-4DA72797F626}"/>
    <dgm:cxn modelId="{8F02788A-E479-470D-BCB3-1E080D80B6CA}" type="presOf" srcId="{A7A96364-CEF6-4751-9127-5F3C8EEFE8B0}" destId="{01CB6D46-F97F-4B47-A6A8-267DEE2BFF24}" srcOrd="0" destOrd="0" presId="urn:microsoft.com/office/officeart/2005/8/layout/vProcess5"/>
    <dgm:cxn modelId="{2526348F-5D47-4255-8B36-5C3EC42D2674}" type="presOf" srcId="{7EB7DCB3-4D3C-4FF7-A126-557F46336E7D}" destId="{6E8D0D61-183F-4E67-8E45-5EBAE9F63291}" srcOrd="0" destOrd="0" presId="urn:microsoft.com/office/officeart/2005/8/layout/vProcess5"/>
    <dgm:cxn modelId="{A66EA5A2-96C6-44DD-A573-94D8CA67B3E7}" srcId="{8F682418-EA22-4660-B196-4DE5C607637C}" destId="{F3C28B56-3AE4-43B3-80E2-363B6A230747}" srcOrd="2" destOrd="0" parTransId="{D9AD3E10-13B8-4215-872D-D2F3F5524A48}" sibTransId="{7EB7DCB3-4D3C-4FF7-A126-557F46336E7D}"/>
    <dgm:cxn modelId="{01BD56AE-5669-44E9-B3B1-9E08984E85DB}" type="presOf" srcId="{97FC4C0F-E27B-4532-95A0-B31D893EA259}" destId="{0AF9072D-8667-4379-8213-70635E1AB036}" srcOrd="0" destOrd="0" presId="urn:microsoft.com/office/officeart/2005/8/layout/vProcess5"/>
    <dgm:cxn modelId="{300C02B3-EA37-4373-80F2-FD9D22233333}" srcId="{8F682418-EA22-4660-B196-4DE5C607637C}" destId="{45468C3B-C7E6-4252-907A-0E5971B85D36}" srcOrd="1" destOrd="0" parTransId="{8276C406-5EC2-47C6-96ED-A3B76289AA0B}" sibTransId="{214CD266-5D84-418E-9214-78BDE4DE96FB}"/>
    <dgm:cxn modelId="{1B25ADBE-A1C8-462E-A21E-7DC6C541B8B5}" srcId="{8F682418-EA22-4660-B196-4DE5C607637C}" destId="{125B98AD-5E30-4276-BB92-0FAC82FF4644}" srcOrd="3" destOrd="0" parTransId="{7EBEC9CC-9488-444C-9CB5-EB76BA05E25B}" sibTransId="{E81F8401-B518-45F7-A97D-104AC871474E}"/>
    <dgm:cxn modelId="{F4E312C0-2CB1-4A81-8F97-3A99F6F877A1}" type="presOf" srcId="{97FC4C0F-E27B-4532-95A0-B31D893EA259}" destId="{C828E6F2-9599-48F9-AEAE-50904B420755}" srcOrd="1" destOrd="0" presId="urn:microsoft.com/office/officeart/2005/8/layout/vProcess5"/>
    <dgm:cxn modelId="{AE0291C4-AD31-4E01-9420-4FD1047EAB19}" srcId="{8F682418-EA22-4660-B196-4DE5C607637C}" destId="{97FC4C0F-E27B-4532-95A0-B31D893EA259}" srcOrd="0" destOrd="0" parTransId="{A184E428-59D7-4899-AF6D-81BD7E57ED89}" sibTransId="{A85A938C-4073-4853-9C21-62D525431522}"/>
    <dgm:cxn modelId="{D996B7CD-D442-434F-8C69-4DC9B3B6247E}" type="presOf" srcId="{A7A96364-CEF6-4751-9127-5F3C8EEFE8B0}" destId="{B45ED8B8-7FFF-4E7B-A954-ED9BEF337ACC}" srcOrd="1" destOrd="0" presId="urn:microsoft.com/office/officeart/2005/8/layout/vProcess5"/>
    <dgm:cxn modelId="{79C88AE1-295A-4922-AEFD-FD280A3D98E9}" type="presOf" srcId="{F3C28B56-3AE4-43B3-80E2-363B6A230747}" destId="{8BCBAF0D-BFE3-4AFC-8F69-0640364EB209}" srcOrd="0" destOrd="0" presId="urn:microsoft.com/office/officeart/2005/8/layout/vProcess5"/>
    <dgm:cxn modelId="{8166E6EC-63BC-494C-93C0-79277E88A839}" type="presOf" srcId="{45468C3B-C7E6-4252-907A-0E5971B85D36}" destId="{5F78078B-139C-4DCA-927C-09EFF201EB27}" srcOrd="0" destOrd="0" presId="urn:microsoft.com/office/officeart/2005/8/layout/vProcess5"/>
    <dgm:cxn modelId="{728CA0F4-5437-4CBD-8506-BA6CC2DF9203}" type="presOf" srcId="{45468C3B-C7E6-4252-907A-0E5971B85D36}" destId="{C9F88726-05D3-47D5-9AE8-FD044033CFF2}" srcOrd="1" destOrd="0" presId="urn:microsoft.com/office/officeart/2005/8/layout/vProcess5"/>
    <dgm:cxn modelId="{7D2E89FD-CFA8-42C7-9BC0-B7CE66CF7B44}" type="presOf" srcId="{8F682418-EA22-4660-B196-4DE5C607637C}" destId="{3148EB91-2AD8-4CB6-A194-40769FB95F23}" srcOrd="0" destOrd="0" presId="urn:microsoft.com/office/officeart/2005/8/layout/vProcess5"/>
    <dgm:cxn modelId="{CA4F6FFE-D004-44B4-9BDB-BED101BAB2AF}" type="presOf" srcId="{A85A938C-4073-4853-9C21-62D525431522}" destId="{39122D01-97F2-42EF-83B7-DA89046B3831}" srcOrd="0" destOrd="0" presId="urn:microsoft.com/office/officeart/2005/8/layout/vProcess5"/>
    <dgm:cxn modelId="{658DF3BA-D81A-4AA5-9080-CEA4608A1F59}" type="presParOf" srcId="{3148EB91-2AD8-4CB6-A194-40769FB95F23}" destId="{F1E812A7-2BA4-4CF1-8583-1AFDF831719A}" srcOrd="0" destOrd="0" presId="urn:microsoft.com/office/officeart/2005/8/layout/vProcess5"/>
    <dgm:cxn modelId="{F2049A7A-9B6D-447E-8C44-B47316CDE580}" type="presParOf" srcId="{3148EB91-2AD8-4CB6-A194-40769FB95F23}" destId="{0AF9072D-8667-4379-8213-70635E1AB036}" srcOrd="1" destOrd="0" presId="urn:microsoft.com/office/officeart/2005/8/layout/vProcess5"/>
    <dgm:cxn modelId="{70F5E154-E575-4835-B804-0F01F286B1D4}" type="presParOf" srcId="{3148EB91-2AD8-4CB6-A194-40769FB95F23}" destId="{5F78078B-139C-4DCA-927C-09EFF201EB27}" srcOrd="2" destOrd="0" presId="urn:microsoft.com/office/officeart/2005/8/layout/vProcess5"/>
    <dgm:cxn modelId="{2A464885-05F4-413E-AF4F-516E527261CD}" type="presParOf" srcId="{3148EB91-2AD8-4CB6-A194-40769FB95F23}" destId="{8BCBAF0D-BFE3-4AFC-8F69-0640364EB209}" srcOrd="3" destOrd="0" presId="urn:microsoft.com/office/officeart/2005/8/layout/vProcess5"/>
    <dgm:cxn modelId="{010A6A3B-BFF0-4E1C-835D-A0CB3C1F2960}" type="presParOf" srcId="{3148EB91-2AD8-4CB6-A194-40769FB95F23}" destId="{45868EB6-52BF-4AFB-801F-08E55E863163}" srcOrd="4" destOrd="0" presId="urn:microsoft.com/office/officeart/2005/8/layout/vProcess5"/>
    <dgm:cxn modelId="{766646B5-DBB4-49C8-87AE-6447138B6BA8}" type="presParOf" srcId="{3148EB91-2AD8-4CB6-A194-40769FB95F23}" destId="{01CB6D46-F97F-4B47-A6A8-267DEE2BFF24}" srcOrd="5" destOrd="0" presId="urn:microsoft.com/office/officeart/2005/8/layout/vProcess5"/>
    <dgm:cxn modelId="{B2624151-42C7-4C58-8DCC-1B9750E17BF4}" type="presParOf" srcId="{3148EB91-2AD8-4CB6-A194-40769FB95F23}" destId="{39122D01-97F2-42EF-83B7-DA89046B3831}" srcOrd="6" destOrd="0" presId="urn:microsoft.com/office/officeart/2005/8/layout/vProcess5"/>
    <dgm:cxn modelId="{B04A6E2A-E08C-4896-B877-09D660C209A7}" type="presParOf" srcId="{3148EB91-2AD8-4CB6-A194-40769FB95F23}" destId="{06D8CE76-7B71-4885-BACB-8F8529702113}" srcOrd="7" destOrd="0" presId="urn:microsoft.com/office/officeart/2005/8/layout/vProcess5"/>
    <dgm:cxn modelId="{4B95C02E-017C-40F1-A1D2-110107D182AE}" type="presParOf" srcId="{3148EB91-2AD8-4CB6-A194-40769FB95F23}" destId="{6E8D0D61-183F-4E67-8E45-5EBAE9F63291}" srcOrd="8" destOrd="0" presId="urn:microsoft.com/office/officeart/2005/8/layout/vProcess5"/>
    <dgm:cxn modelId="{D6A7A92E-4202-4C67-AD46-65953378FC90}" type="presParOf" srcId="{3148EB91-2AD8-4CB6-A194-40769FB95F23}" destId="{ADB75F34-0101-427F-BF4C-B66CF81D64FE}" srcOrd="9" destOrd="0" presId="urn:microsoft.com/office/officeart/2005/8/layout/vProcess5"/>
    <dgm:cxn modelId="{DB6DCB82-6B95-477C-B343-1D15BEEE9C09}" type="presParOf" srcId="{3148EB91-2AD8-4CB6-A194-40769FB95F23}" destId="{C828E6F2-9599-48F9-AEAE-50904B420755}" srcOrd="10" destOrd="0" presId="urn:microsoft.com/office/officeart/2005/8/layout/vProcess5"/>
    <dgm:cxn modelId="{88E033D1-C762-447F-9186-4773CBE75D73}" type="presParOf" srcId="{3148EB91-2AD8-4CB6-A194-40769FB95F23}" destId="{C9F88726-05D3-47D5-9AE8-FD044033CFF2}" srcOrd="11" destOrd="0" presId="urn:microsoft.com/office/officeart/2005/8/layout/vProcess5"/>
    <dgm:cxn modelId="{D5CE2827-BAA7-40AB-9F48-948C933A75D7}" type="presParOf" srcId="{3148EB91-2AD8-4CB6-A194-40769FB95F23}" destId="{A05758EA-7948-4738-AB99-4636272B9D9A}" srcOrd="12" destOrd="0" presId="urn:microsoft.com/office/officeart/2005/8/layout/vProcess5"/>
    <dgm:cxn modelId="{FB2E9DB2-AE29-4CBC-9C69-84CC9124D2C8}" type="presParOf" srcId="{3148EB91-2AD8-4CB6-A194-40769FB95F23}" destId="{4F317C06-8626-4358-90CA-D176F0264119}" srcOrd="13" destOrd="0" presId="urn:microsoft.com/office/officeart/2005/8/layout/vProcess5"/>
    <dgm:cxn modelId="{6619CED4-B42F-49E5-9610-981A75835577}" type="presParOf" srcId="{3148EB91-2AD8-4CB6-A194-40769FB95F23}" destId="{B45ED8B8-7FFF-4E7B-A954-ED9BEF337A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682418-EA22-4660-B196-4DE5C60763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68C3B-C7E6-4252-907A-0E5971B85D36}">
      <dgm:prSet phldrT="[Text]" custT="1"/>
      <dgm:spPr/>
      <dgm:t>
        <a:bodyPr/>
        <a:lstStyle/>
        <a:p>
          <a:pPr algn="ctr"/>
          <a:r>
            <a:rPr lang="en-US" sz="1200" dirty="0"/>
            <a:t>Survey Processing</a:t>
          </a:r>
        </a:p>
      </dgm:t>
    </dgm:pt>
    <dgm:pt modelId="{8276C406-5EC2-47C6-96ED-A3B76289AA0B}" type="parTrans" cxnId="{300C02B3-EA37-4373-80F2-FD9D22233333}">
      <dgm:prSet/>
      <dgm:spPr/>
      <dgm:t>
        <a:bodyPr/>
        <a:lstStyle/>
        <a:p>
          <a:pPr algn="ctr"/>
          <a:endParaRPr lang="en-US" sz="1200"/>
        </a:p>
      </dgm:t>
    </dgm:pt>
    <dgm:pt modelId="{214CD266-5D84-418E-9214-78BDE4DE96FB}" type="sibTrans" cxnId="{300C02B3-EA37-4373-80F2-FD9D22233333}">
      <dgm:prSet custT="1"/>
      <dgm:spPr/>
      <dgm:t>
        <a:bodyPr/>
        <a:lstStyle/>
        <a:p>
          <a:pPr algn="ctr"/>
          <a:endParaRPr lang="en-US" sz="1200"/>
        </a:p>
      </dgm:t>
    </dgm:pt>
    <dgm:pt modelId="{F3C28B56-3AE4-43B3-80E2-363B6A230747}">
      <dgm:prSet phldrT="[Text]" custT="1"/>
      <dgm:spPr/>
      <dgm:t>
        <a:bodyPr/>
        <a:lstStyle/>
        <a:p>
          <a:pPr algn="ctr"/>
          <a:r>
            <a:rPr lang="en-US" sz="1200"/>
            <a:t>ActivitySim Formatting &amp; Cleaning</a:t>
          </a:r>
        </a:p>
      </dgm:t>
    </dgm:pt>
    <dgm:pt modelId="{D9AD3E10-13B8-4215-872D-D2F3F5524A48}" type="parTrans" cxnId="{A66EA5A2-96C6-44DD-A573-94D8CA67B3E7}">
      <dgm:prSet/>
      <dgm:spPr/>
      <dgm:t>
        <a:bodyPr/>
        <a:lstStyle/>
        <a:p>
          <a:pPr algn="ctr"/>
          <a:endParaRPr lang="en-US" sz="1200"/>
        </a:p>
      </dgm:t>
    </dgm:pt>
    <dgm:pt modelId="{7EB7DCB3-4D3C-4FF7-A126-557F46336E7D}" type="sibTrans" cxnId="{A66EA5A2-96C6-44DD-A573-94D8CA67B3E7}">
      <dgm:prSet custT="1"/>
      <dgm:spPr/>
      <dgm:t>
        <a:bodyPr/>
        <a:lstStyle/>
        <a:p>
          <a:pPr algn="ctr"/>
          <a:endParaRPr lang="en-US" sz="1200"/>
        </a:p>
      </dgm:t>
    </dgm:pt>
    <dgm:pt modelId="{125B98AD-5E30-4276-BB92-0FAC82FF4644}">
      <dgm:prSet phldrT="[Text]" custT="1"/>
      <dgm:spPr/>
      <dgm:t>
        <a:bodyPr/>
        <a:lstStyle/>
        <a:p>
          <a:pPr algn="ctr"/>
          <a:r>
            <a:rPr lang="en-US" sz="1200"/>
            <a:t>Infer.py</a:t>
          </a:r>
        </a:p>
      </dgm:t>
    </dgm:pt>
    <dgm:pt modelId="{7EBEC9CC-9488-444C-9CB5-EB76BA05E25B}" type="par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E81F8401-B518-45F7-A97D-104AC871474E}" type="sib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A7A96364-CEF6-4751-9127-5F3C8EEFE8B0}">
      <dgm:prSet phldrT="[Text]" custT="1"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45285DC2-C393-4AA3-87CD-046B80321294}" type="par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0CA5CC22-C7ED-407A-B7A3-4DA72797F626}" type="sib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97FC4C0F-E27B-4532-95A0-B31D893EA259}">
      <dgm:prSet phldrT="[Text]" custT="1"/>
      <dgm:spPr/>
      <dgm:t>
        <a:bodyPr/>
        <a:lstStyle/>
        <a:p>
          <a:pPr algn="ctr"/>
          <a:r>
            <a:rPr lang="en-US" sz="1200"/>
            <a:t>Raw Survey Data</a:t>
          </a:r>
        </a:p>
      </dgm:t>
    </dgm:pt>
    <dgm:pt modelId="{A184E428-59D7-4899-AF6D-81BD7E57ED89}" type="parTrans" cxnId="{AE0291C4-AD31-4E01-9420-4FD1047EAB19}">
      <dgm:prSet/>
      <dgm:spPr/>
      <dgm:t>
        <a:bodyPr/>
        <a:lstStyle/>
        <a:p>
          <a:endParaRPr lang="en-US"/>
        </a:p>
      </dgm:t>
    </dgm:pt>
    <dgm:pt modelId="{A85A938C-4073-4853-9C21-62D525431522}" type="sibTrans" cxnId="{AE0291C4-AD31-4E01-9420-4FD1047EAB19}">
      <dgm:prSet/>
      <dgm:spPr/>
      <dgm:t>
        <a:bodyPr/>
        <a:lstStyle/>
        <a:p>
          <a:endParaRPr lang="en-US"/>
        </a:p>
      </dgm:t>
    </dgm:pt>
    <dgm:pt modelId="{3148EB91-2AD8-4CB6-A194-40769FB95F23}" type="pres">
      <dgm:prSet presAssocID="{8F682418-EA22-4660-B196-4DE5C607637C}" presName="outerComposite" presStyleCnt="0">
        <dgm:presLayoutVars>
          <dgm:chMax val="5"/>
          <dgm:dir/>
          <dgm:resizeHandles val="exact"/>
        </dgm:presLayoutVars>
      </dgm:prSet>
      <dgm:spPr/>
    </dgm:pt>
    <dgm:pt modelId="{F1E812A7-2BA4-4CF1-8583-1AFDF831719A}" type="pres">
      <dgm:prSet presAssocID="{8F682418-EA22-4660-B196-4DE5C607637C}" presName="dummyMaxCanvas" presStyleCnt="0">
        <dgm:presLayoutVars/>
      </dgm:prSet>
      <dgm:spPr/>
    </dgm:pt>
    <dgm:pt modelId="{0AF9072D-8667-4379-8213-70635E1AB036}" type="pres">
      <dgm:prSet presAssocID="{8F682418-EA22-4660-B196-4DE5C607637C}" presName="FiveNodes_1" presStyleLbl="node1" presStyleIdx="0" presStyleCnt="5">
        <dgm:presLayoutVars>
          <dgm:bulletEnabled val="1"/>
        </dgm:presLayoutVars>
      </dgm:prSet>
      <dgm:spPr/>
    </dgm:pt>
    <dgm:pt modelId="{5F78078B-139C-4DCA-927C-09EFF201EB27}" type="pres">
      <dgm:prSet presAssocID="{8F682418-EA22-4660-B196-4DE5C607637C}" presName="FiveNodes_2" presStyleLbl="node1" presStyleIdx="1" presStyleCnt="5">
        <dgm:presLayoutVars>
          <dgm:bulletEnabled val="1"/>
        </dgm:presLayoutVars>
      </dgm:prSet>
      <dgm:spPr/>
    </dgm:pt>
    <dgm:pt modelId="{8BCBAF0D-BFE3-4AFC-8F69-0640364EB209}" type="pres">
      <dgm:prSet presAssocID="{8F682418-EA22-4660-B196-4DE5C607637C}" presName="FiveNodes_3" presStyleLbl="node1" presStyleIdx="2" presStyleCnt="5">
        <dgm:presLayoutVars>
          <dgm:bulletEnabled val="1"/>
        </dgm:presLayoutVars>
      </dgm:prSet>
      <dgm:spPr/>
    </dgm:pt>
    <dgm:pt modelId="{45868EB6-52BF-4AFB-801F-08E55E863163}" type="pres">
      <dgm:prSet presAssocID="{8F682418-EA22-4660-B196-4DE5C607637C}" presName="FiveNodes_4" presStyleLbl="node1" presStyleIdx="3" presStyleCnt="5">
        <dgm:presLayoutVars>
          <dgm:bulletEnabled val="1"/>
        </dgm:presLayoutVars>
      </dgm:prSet>
      <dgm:spPr/>
    </dgm:pt>
    <dgm:pt modelId="{01CB6D46-F97F-4B47-A6A8-267DEE2BFF24}" type="pres">
      <dgm:prSet presAssocID="{8F682418-EA22-4660-B196-4DE5C607637C}" presName="FiveNodes_5" presStyleLbl="node1" presStyleIdx="4" presStyleCnt="5">
        <dgm:presLayoutVars>
          <dgm:bulletEnabled val="1"/>
        </dgm:presLayoutVars>
      </dgm:prSet>
      <dgm:spPr/>
    </dgm:pt>
    <dgm:pt modelId="{39122D01-97F2-42EF-83B7-DA89046B3831}" type="pres">
      <dgm:prSet presAssocID="{8F682418-EA22-4660-B196-4DE5C607637C}" presName="FiveConn_1-2" presStyleLbl="fgAccFollowNode1" presStyleIdx="0" presStyleCnt="4" custLinFactX="-439640" custLinFactNeighborX="-500000" custLinFactNeighborY="24722">
        <dgm:presLayoutVars>
          <dgm:bulletEnabled val="1"/>
        </dgm:presLayoutVars>
      </dgm:prSet>
      <dgm:spPr/>
    </dgm:pt>
    <dgm:pt modelId="{06D8CE76-7B71-4885-BACB-8F8529702113}" type="pres">
      <dgm:prSet presAssocID="{8F682418-EA22-4660-B196-4DE5C607637C}" presName="FiveConn_2-3" presStyleLbl="fgAccFollowNode1" presStyleIdx="1" presStyleCnt="4" custLinFactX="-436764" custLinFactNeighborX="-500000" custLinFactNeighborY="30542">
        <dgm:presLayoutVars>
          <dgm:bulletEnabled val="1"/>
        </dgm:presLayoutVars>
      </dgm:prSet>
      <dgm:spPr/>
    </dgm:pt>
    <dgm:pt modelId="{6E8D0D61-183F-4E67-8E45-5EBAE9F63291}" type="pres">
      <dgm:prSet presAssocID="{8F682418-EA22-4660-B196-4DE5C607637C}" presName="FiveConn_3-4" presStyleLbl="fgAccFollowNode1" presStyleIdx="2" presStyleCnt="4" custLinFactX="-408901" custLinFactNeighborX="-500000" custLinFactNeighborY="4169">
        <dgm:presLayoutVars>
          <dgm:bulletEnabled val="1"/>
        </dgm:presLayoutVars>
      </dgm:prSet>
      <dgm:spPr/>
    </dgm:pt>
    <dgm:pt modelId="{ADB75F34-0101-427F-BF4C-B66CF81D64FE}" type="pres">
      <dgm:prSet presAssocID="{8F682418-EA22-4660-B196-4DE5C607637C}" presName="FiveConn_4-5" presStyleLbl="fgAccFollowNode1" presStyleIdx="3" presStyleCnt="4" custLinFactX="-411848" custLinFactNeighborX="-500000" custLinFactNeighborY="24981">
        <dgm:presLayoutVars>
          <dgm:bulletEnabled val="1"/>
        </dgm:presLayoutVars>
      </dgm:prSet>
      <dgm:spPr/>
    </dgm:pt>
    <dgm:pt modelId="{C828E6F2-9599-48F9-AEAE-50904B420755}" type="pres">
      <dgm:prSet presAssocID="{8F682418-EA22-4660-B196-4DE5C607637C}" presName="FiveNodes_1_text" presStyleLbl="node1" presStyleIdx="4" presStyleCnt="5">
        <dgm:presLayoutVars>
          <dgm:bulletEnabled val="1"/>
        </dgm:presLayoutVars>
      </dgm:prSet>
      <dgm:spPr/>
    </dgm:pt>
    <dgm:pt modelId="{C9F88726-05D3-47D5-9AE8-FD044033CFF2}" type="pres">
      <dgm:prSet presAssocID="{8F682418-EA22-4660-B196-4DE5C607637C}" presName="FiveNodes_2_text" presStyleLbl="node1" presStyleIdx="4" presStyleCnt="5">
        <dgm:presLayoutVars>
          <dgm:bulletEnabled val="1"/>
        </dgm:presLayoutVars>
      </dgm:prSet>
      <dgm:spPr/>
    </dgm:pt>
    <dgm:pt modelId="{A05758EA-7948-4738-AB99-4636272B9D9A}" type="pres">
      <dgm:prSet presAssocID="{8F682418-EA22-4660-B196-4DE5C607637C}" presName="FiveNodes_3_text" presStyleLbl="node1" presStyleIdx="4" presStyleCnt="5">
        <dgm:presLayoutVars>
          <dgm:bulletEnabled val="1"/>
        </dgm:presLayoutVars>
      </dgm:prSet>
      <dgm:spPr/>
    </dgm:pt>
    <dgm:pt modelId="{4F317C06-8626-4358-90CA-D176F0264119}" type="pres">
      <dgm:prSet presAssocID="{8F682418-EA22-4660-B196-4DE5C607637C}" presName="FiveNodes_4_text" presStyleLbl="node1" presStyleIdx="4" presStyleCnt="5">
        <dgm:presLayoutVars>
          <dgm:bulletEnabled val="1"/>
        </dgm:presLayoutVars>
      </dgm:prSet>
      <dgm:spPr/>
    </dgm:pt>
    <dgm:pt modelId="{B45ED8B8-7FFF-4E7B-A954-ED9BEF337ACC}" type="pres">
      <dgm:prSet presAssocID="{8F682418-EA22-4660-B196-4DE5C607637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BC0E00-C372-439D-A757-EAAAB8FD5194}" type="presOf" srcId="{F3C28B56-3AE4-43B3-80E2-363B6A230747}" destId="{A05758EA-7948-4738-AB99-4636272B9D9A}" srcOrd="1" destOrd="0" presId="urn:microsoft.com/office/officeart/2005/8/layout/vProcess5"/>
    <dgm:cxn modelId="{3F83C32C-A8BA-458D-93E4-638D5CFE20F4}" type="presOf" srcId="{E81F8401-B518-45F7-A97D-104AC871474E}" destId="{ADB75F34-0101-427F-BF4C-B66CF81D64FE}" srcOrd="0" destOrd="0" presId="urn:microsoft.com/office/officeart/2005/8/layout/vProcess5"/>
    <dgm:cxn modelId="{FB91AF35-8F18-48F0-9E63-8DE109496A31}" type="presOf" srcId="{125B98AD-5E30-4276-BB92-0FAC82FF4644}" destId="{45868EB6-52BF-4AFB-801F-08E55E863163}" srcOrd="0" destOrd="0" presId="urn:microsoft.com/office/officeart/2005/8/layout/vProcess5"/>
    <dgm:cxn modelId="{F90EB05C-64B4-4ABE-8BE3-C003C5767AA3}" type="presOf" srcId="{214CD266-5D84-418E-9214-78BDE4DE96FB}" destId="{06D8CE76-7B71-4885-BACB-8F8529702113}" srcOrd="0" destOrd="0" presId="urn:microsoft.com/office/officeart/2005/8/layout/vProcess5"/>
    <dgm:cxn modelId="{18276560-DC68-4112-9031-813FACBA541D}" type="presOf" srcId="{125B98AD-5E30-4276-BB92-0FAC82FF4644}" destId="{4F317C06-8626-4358-90CA-D176F0264119}" srcOrd="1" destOrd="0" presId="urn:microsoft.com/office/officeart/2005/8/layout/vProcess5"/>
    <dgm:cxn modelId="{8117FC6E-D3DE-49E1-921F-4727AEE4CDBC}" srcId="{8F682418-EA22-4660-B196-4DE5C607637C}" destId="{A7A96364-CEF6-4751-9127-5F3C8EEFE8B0}" srcOrd="4" destOrd="0" parTransId="{45285DC2-C393-4AA3-87CD-046B80321294}" sibTransId="{0CA5CC22-C7ED-407A-B7A3-4DA72797F626}"/>
    <dgm:cxn modelId="{8F02788A-E479-470D-BCB3-1E080D80B6CA}" type="presOf" srcId="{A7A96364-CEF6-4751-9127-5F3C8EEFE8B0}" destId="{01CB6D46-F97F-4B47-A6A8-267DEE2BFF24}" srcOrd="0" destOrd="0" presId="urn:microsoft.com/office/officeart/2005/8/layout/vProcess5"/>
    <dgm:cxn modelId="{2526348F-5D47-4255-8B36-5C3EC42D2674}" type="presOf" srcId="{7EB7DCB3-4D3C-4FF7-A126-557F46336E7D}" destId="{6E8D0D61-183F-4E67-8E45-5EBAE9F63291}" srcOrd="0" destOrd="0" presId="urn:microsoft.com/office/officeart/2005/8/layout/vProcess5"/>
    <dgm:cxn modelId="{A66EA5A2-96C6-44DD-A573-94D8CA67B3E7}" srcId="{8F682418-EA22-4660-B196-4DE5C607637C}" destId="{F3C28B56-3AE4-43B3-80E2-363B6A230747}" srcOrd="2" destOrd="0" parTransId="{D9AD3E10-13B8-4215-872D-D2F3F5524A48}" sibTransId="{7EB7DCB3-4D3C-4FF7-A126-557F46336E7D}"/>
    <dgm:cxn modelId="{01BD56AE-5669-44E9-B3B1-9E08984E85DB}" type="presOf" srcId="{97FC4C0F-E27B-4532-95A0-B31D893EA259}" destId="{0AF9072D-8667-4379-8213-70635E1AB036}" srcOrd="0" destOrd="0" presId="urn:microsoft.com/office/officeart/2005/8/layout/vProcess5"/>
    <dgm:cxn modelId="{300C02B3-EA37-4373-80F2-FD9D22233333}" srcId="{8F682418-EA22-4660-B196-4DE5C607637C}" destId="{45468C3B-C7E6-4252-907A-0E5971B85D36}" srcOrd="1" destOrd="0" parTransId="{8276C406-5EC2-47C6-96ED-A3B76289AA0B}" sibTransId="{214CD266-5D84-418E-9214-78BDE4DE96FB}"/>
    <dgm:cxn modelId="{1B25ADBE-A1C8-462E-A21E-7DC6C541B8B5}" srcId="{8F682418-EA22-4660-B196-4DE5C607637C}" destId="{125B98AD-5E30-4276-BB92-0FAC82FF4644}" srcOrd="3" destOrd="0" parTransId="{7EBEC9CC-9488-444C-9CB5-EB76BA05E25B}" sibTransId="{E81F8401-B518-45F7-A97D-104AC871474E}"/>
    <dgm:cxn modelId="{F4E312C0-2CB1-4A81-8F97-3A99F6F877A1}" type="presOf" srcId="{97FC4C0F-E27B-4532-95A0-B31D893EA259}" destId="{C828E6F2-9599-48F9-AEAE-50904B420755}" srcOrd="1" destOrd="0" presId="urn:microsoft.com/office/officeart/2005/8/layout/vProcess5"/>
    <dgm:cxn modelId="{AE0291C4-AD31-4E01-9420-4FD1047EAB19}" srcId="{8F682418-EA22-4660-B196-4DE5C607637C}" destId="{97FC4C0F-E27B-4532-95A0-B31D893EA259}" srcOrd="0" destOrd="0" parTransId="{A184E428-59D7-4899-AF6D-81BD7E57ED89}" sibTransId="{A85A938C-4073-4853-9C21-62D525431522}"/>
    <dgm:cxn modelId="{D996B7CD-D442-434F-8C69-4DC9B3B6247E}" type="presOf" srcId="{A7A96364-CEF6-4751-9127-5F3C8EEFE8B0}" destId="{B45ED8B8-7FFF-4E7B-A954-ED9BEF337ACC}" srcOrd="1" destOrd="0" presId="urn:microsoft.com/office/officeart/2005/8/layout/vProcess5"/>
    <dgm:cxn modelId="{79C88AE1-295A-4922-AEFD-FD280A3D98E9}" type="presOf" srcId="{F3C28B56-3AE4-43B3-80E2-363B6A230747}" destId="{8BCBAF0D-BFE3-4AFC-8F69-0640364EB209}" srcOrd="0" destOrd="0" presId="urn:microsoft.com/office/officeart/2005/8/layout/vProcess5"/>
    <dgm:cxn modelId="{8166E6EC-63BC-494C-93C0-79277E88A839}" type="presOf" srcId="{45468C3B-C7E6-4252-907A-0E5971B85D36}" destId="{5F78078B-139C-4DCA-927C-09EFF201EB27}" srcOrd="0" destOrd="0" presId="urn:microsoft.com/office/officeart/2005/8/layout/vProcess5"/>
    <dgm:cxn modelId="{728CA0F4-5437-4CBD-8506-BA6CC2DF9203}" type="presOf" srcId="{45468C3B-C7E6-4252-907A-0E5971B85D36}" destId="{C9F88726-05D3-47D5-9AE8-FD044033CFF2}" srcOrd="1" destOrd="0" presId="urn:microsoft.com/office/officeart/2005/8/layout/vProcess5"/>
    <dgm:cxn modelId="{7D2E89FD-CFA8-42C7-9BC0-B7CE66CF7B44}" type="presOf" srcId="{8F682418-EA22-4660-B196-4DE5C607637C}" destId="{3148EB91-2AD8-4CB6-A194-40769FB95F23}" srcOrd="0" destOrd="0" presId="urn:microsoft.com/office/officeart/2005/8/layout/vProcess5"/>
    <dgm:cxn modelId="{CA4F6FFE-D004-44B4-9BDB-BED101BAB2AF}" type="presOf" srcId="{A85A938C-4073-4853-9C21-62D525431522}" destId="{39122D01-97F2-42EF-83B7-DA89046B3831}" srcOrd="0" destOrd="0" presId="urn:microsoft.com/office/officeart/2005/8/layout/vProcess5"/>
    <dgm:cxn modelId="{658DF3BA-D81A-4AA5-9080-CEA4608A1F59}" type="presParOf" srcId="{3148EB91-2AD8-4CB6-A194-40769FB95F23}" destId="{F1E812A7-2BA4-4CF1-8583-1AFDF831719A}" srcOrd="0" destOrd="0" presId="urn:microsoft.com/office/officeart/2005/8/layout/vProcess5"/>
    <dgm:cxn modelId="{F2049A7A-9B6D-447E-8C44-B47316CDE580}" type="presParOf" srcId="{3148EB91-2AD8-4CB6-A194-40769FB95F23}" destId="{0AF9072D-8667-4379-8213-70635E1AB036}" srcOrd="1" destOrd="0" presId="urn:microsoft.com/office/officeart/2005/8/layout/vProcess5"/>
    <dgm:cxn modelId="{70F5E154-E575-4835-B804-0F01F286B1D4}" type="presParOf" srcId="{3148EB91-2AD8-4CB6-A194-40769FB95F23}" destId="{5F78078B-139C-4DCA-927C-09EFF201EB27}" srcOrd="2" destOrd="0" presId="urn:microsoft.com/office/officeart/2005/8/layout/vProcess5"/>
    <dgm:cxn modelId="{2A464885-05F4-413E-AF4F-516E527261CD}" type="presParOf" srcId="{3148EB91-2AD8-4CB6-A194-40769FB95F23}" destId="{8BCBAF0D-BFE3-4AFC-8F69-0640364EB209}" srcOrd="3" destOrd="0" presId="urn:microsoft.com/office/officeart/2005/8/layout/vProcess5"/>
    <dgm:cxn modelId="{010A6A3B-BFF0-4E1C-835D-A0CB3C1F2960}" type="presParOf" srcId="{3148EB91-2AD8-4CB6-A194-40769FB95F23}" destId="{45868EB6-52BF-4AFB-801F-08E55E863163}" srcOrd="4" destOrd="0" presId="urn:microsoft.com/office/officeart/2005/8/layout/vProcess5"/>
    <dgm:cxn modelId="{766646B5-DBB4-49C8-87AE-6447138B6BA8}" type="presParOf" srcId="{3148EB91-2AD8-4CB6-A194-40769FB95F23}" destId="{01CB6D46-F97F-4B47-A6A8-267DEE2BFF24}" srcOrd="5" destOrd="0" presId="urn:microsoft.com/office/officeart/2005/8/layout/vProcess5"/>
    <dgm:cxn modelId="{B2624151-42C7-4C58-8DCC-1B9750E17BF4}" type="presParOf" srcId="{3148EB91-2AD8-4CB6-A194-40769FB95F23}" destId="{39122D01-97F2-42EF-83B7-DA89046B3831}" srcOrd="6" destOrd="0" presId="urn:microsoft.com/office/officeart/2005/8/layout/vProcess5"/>
    <dgm:cxn modelId="{B04A6E2A-E08C-4896-B877-09D660C209A7}" type="presParOf" srcId="{3148EB91-2AD8-4CB6-A194-40769FB95F23}" destId="{06D8CE76-7B71-4885-BACB-8F8529702113}" srcOrd="7" destOrd="0" presId="urn:microsoft.com/office/officeart/2005/8/layout/vProcess5"/>
    <dgm:cxn modelId="{4B95C02E-017C-40F1-A1D2-110107D182AE}" type="presParOf" srcId="{3148EB91-2AD8-4CB6-A194-40769FB95F23}" destId="{6E8D0D61-183F-4E67-8E45-5EBAE9F63291}" srcOrd="8" destOrd="0" presId="urn:microsoft.com/office/officeart/2005/8/layout/vProcess5"/>
    <dgm:cxn modelId="{D6A7A92E-4202-4C67-AD46-65953378FC90}" type="presParOf" srcId="{3148EB91-2AD8-4CB6-A194-40769FB95F23}" destId="{ADB75F34-0101-427F-BF4C-B66CF81D64FE}" srcOrd="9" destOrd="0" presId="urn:microsoft.com/office/officeart/2005/8/layout/vProcess5"/>
    <dgm:cxn modelId="{DB6DCB82-6B95-477C-B343-1D15BEEE9C09}" type="presParOf" srcId="{3148EB91-2AD8-4CB6-A194-40769FB95F23}" destId="{C828E6F2-9599-48F9-AEAE-50904B420755}" srcOrd="10" destOrd="0" presId="urn:microsoft.com/office/officeart/2005/8/layout/vProcess5"/>
    <dgm:cxn modelId="{88E033D1-C762-447F-9186-4773CBE75D73}" type="presParOf" srcId="{3148EB91-2AD8-4CB6-A194-40769FB95F23}" destId="{C9F88726-05D3-47D5-9AE8-FD044033CFF2}" srcOrd="11" destOrd="0" presId="urn:microsoft.com/office/officeart/2005/8/layout/vProcess5"/>
    <dgm:cxn modelId="{D5CE2827-BAA7-40AB-9F48-948C933A75D7}" type="presParOf" srcId="{3148EB91-2AD8-4CB6-A194-40769FB95F23}" destId="{A05758EA-7948-4738-AB99-4636272B9D9A}" srcOrd="12" destOrd="0" presId="urn:microsoft.com/office/officeart/2005/8/layout/vProcess5"/>
    <dgm:cxn modelId="{FB2E9DB2-AE29-4CBC-9C69-84CC9124D2C8}" type="presParOf" srcId="{3148EB91-2AD8-4CB6-A194-40769FB95F23}" destId="{4F317C06-8626-4358-90CA-D176F0264119}" srcOrd="13" destOrd="0" presId="urn:microsoft.com/office/officeart/2005/8/layout/vProcess5"/>
    <dgm:cxn modelId="{6619CED4-B42F-49E5-9610-981A75835577}" type="presParOf" srcId="{3148EB91-2AD8-4CB6-A194-40769FB95F23}" destId="{B45ED8B8-7FFF-4E7B-A954-ED9BEF337A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682418-EA22-4660-B196-4DE5C60763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68C3B-C7E6-4252-907A-0E5971B85D36}">
      <dgm:prSet phldrT="[Text]" custT="1"/>
      <dgm:spPr/>
      <dgm:t>
        <a:bodyPr/>
        <a:lstStyle/>
        <a:p>
          <a:pPr algn="ctr"/>
          <a:r>
            <a:rPr lang="en-US" sz="1200" dirty="0"/>
            <a:t>Survey Processing</a:t>
          </a:r>
        </a:p>
      </dgm:t>
    </dgm:pt>
    <dgm:pt modelId="{8276C406-5EC2-47C6-96ED-A3B76289AA0B}" type="parTrans" cxnId="{300C02B3-EA37-4373-80F2-FD9D22233333}">
      <dgm:prSet/>
      <dgm:spPr/>
      <dgm:t>
        <a:bodyPr/>
        <a:lstStyle/>
        <a:p>
          <a:pPr algn="ctr"/>
          <a:endParaRPr lang="en-US" sz="1200"/>
        </a:p>
      </dgm:t>
    </dgm:pt>
    <dgm:pt modelId="{214CD266-5D84-418E-9214-78BDE4DE96FB}" type="sibTrans" cxnId="{300C02B3-EA37-4373-80F2-FD9D22233333}">
      <dgm:prSet custT="1"/>
      <dgm:spPr/>
      <dgm:t>
        <a:bodyPr/>
        <a:lstStyle/>
        <a:p>
          <a:pPr algn="ctr"/>
          <a:endParaRPr lang="en-US" sz="1200"/>
        </a:p>
      </dgm:t>
    </dgm:pt>
    <dgm:pt modelId="{F3C28B56-3AE4-43B3-80E2-363B6A230747}">
      <dgm:prSet phldrT="[Text]" custT="1"/>
      <dgm:spPr/>
      <dgm:t>
        <a:bodyPr/>
        <a:lstStyle/>
        <a:p>
          <a:pPr algn="ctr"/>
          <a:r>
            <a:rPr lang="en-US" sz="1200"/>
            <a:t>ActivitySim Formatting &amp; Cleaning</a:t>
          </a:r>
        </a:p>
      </dgm:t>
    </dgm:pt>
    <dgm:pt modelId="{D9AD3E10-13B8-4215-872D-D2F3F5524A48}" type="parTrans" cxnId="{A66EA5A2-96C6-44DD-A573-94D8CA67B3E7}">
      <dgm:prSet/>
      <dgm:spPr/>
      <dgm:t>
        <a:bodyPr/>
        <a:lstStyle/>
        <a:p>
          <a:pPr algn="ctr"/>
          <a:endParaRPr lang="en-US" sz="1200"/>
        </a:p>
      </dgm:t>
    </dgm:pt>
    <dgm:pt modelId="{7EB7DCB3-4D3C-4FF7-A126-557F46336E7D}" type="sibTrans" cxnId="{A66EA5A2-96C6-44DD-A573-94D8CA67B3E7}">
      <dgm:prSet custT="1"/>
      <dgm:spPr/>
      <dgm:t>
        <a:bodyPr/>
        <a:lstStyle/>
        <a:p>
          <a:pPr algn="ctr"/>
          <a:endParaRPr lang="en-US" sz="1200"/>
        </a:p>
      </dgm:t>
    </dgm:pt>
    <dgm:pt modelId="{125B98AD-5E30-4276-BB92-0FAC82FF4644}">
      <dgm:prSet phldrT="[Text]" custT="1"/>
      <dgm:spPr/>
      <dgm:t>
        <a:bodyPr/>
        <a:lstStyle/>
        <a:p>
          <a:pPr algn="ctr"/>
          <a:r>
            <a:rPr lang="en-US" sz="1200"/>
            <a:t>Infer.py</a:t>
          </a:r>
        </a:p>
      </dgm:t>
    </dgm:pt>
    <dgm:pt modelId="{7EBEC9CC-9488-444C-9CB5-EB76BA05E25B}" type="par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E81F8401-B518-45F7-A97D-104AC871474E}" type="sib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A7A96364-CEF6-4751-9127-5F3C8EEFE8B0}">
      <dgm:prSet phldrT="[Text]" custT="1"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45285DC2-C393-4AA3-87CD-046B80321294}" type="par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0CA5CC22-C7ED-407A-B7A3-4DA72797F626}" type="sib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97FC4C0F-E27B-4532-95A0-B31D893EA259}">
      <dgm:prSet phldrT="[Text]" custT="1"/>
      <dgm:spPr/>
      <dgm:t>
        <a:bodyPr/>
        <a:lstStyle/>
        <a:p>
          <a:pPr algn="ctr"/>
          <a:r>
            <a:rPr lang="en-US" sz="1200"/>
            <a:t>Raw Survey Data</a:t>
          </a:r>
        </a:p>
      </dgm:t>
    </dgm:pt>
    <dgm:pt modelId="{A184E428-59D7-4899-AF6D-81BD7E57ED89}" type="parTrans" cxnId="{AE0291C4-AD31-4E01-9420-4FD1047EAB19}">
      <dgm:prSet/>
      <dgm:spPr/>
      <dgm:t>
        <a:bodyPr/>
        <a:lstStyle/>
        <a:p>
          <a:endParaRPr lang="en-US"/>
        </a:p>
      </dgm:t>
    </dgm:pt>
    <dgm:pt modelId="{A85A938C-4073-4853-9C21-62D525431522}" type="sibTrans" cxnId="{AE0291C4-AD31-4E01-9420-4FD1047EAB19}">
      <dgm:prSet/>
      <dgm:spPr/>
      <dgm:t>
        <a:bodyPr/>
        <a:lstStyle/>
        <a:p>
          <a:endParaRPr lang="en-US"/>
        </a:p>
      </dgm:t>
    </dgm:pt>
    <dgm:pt modelId="{3148EB91-2AD8-4CB6-A194-40769FB95F23}" type="pres">
      <dgm:prSet presAssocID="{8F682418-EA22-4660-B196-4DE5C607637C}" presName="outerComposite" presStyleCnt="0">
        <dgm:presLayoutVars>
          <dgm:chMax val="5"/>
          <dgm:dir/>
          <dgm:resizeHandles val="exact"/>
        </dgm:presLayoutVars>
      </dgm:prSet>
      <dgm:spPr/>
    </dgm:pt>
    <dgm:pt modelId="{F1E812A7-2BA4-4CF1-8583-1AFDF831719A}" type="pres">
      <dgm:prSet presAssocID="{8F682418-EA22-4660-B196-4DE5C607637C}" presName="dummyMaxCanvas" presStyleCnt="0">
        <dgm:presLayoutVars/>
      </dgm:prSet>
      <dgm:spPr/>
    </dgm:pt>
    <dgm:pt modelId="{0AF9072D-8667-4379-8213-70635E1AB036}" type="pres">
      <dgm:prSet presAssocID="{8F682418-EA22-4660-B196-4DE5C607637C}" presName="FiveNodes_1" presStyleLbl="node1" presStyleIdx="0" presStyleCnt="5">
        <dgm:presLayoutVars>
          <dgm:bulletEnabled val="1"/>
        </dgm:presLayoutVars>
      </dgm:prSet>
      <dgm:spPr/>
    </dgm:pt>
    <dgm:pt modelId="{5F78078B-139C-4DCA-927C-09EFF201EB27}" type="pres">
      <dgm:prSet presAssocID="{8F682418-EA22-4660-B196-4DE5C607637C}" presName="FiveNodes_2" presStyleLbl="node1" presStyleIdx="1" presStyleCnt="5">
        <dgm:presLayoutVars>
          <dgm:bulletEnabled val="1"/>
        </dgm:presLayoutVars>
      </dgm:prSet>
      <dgm:spPr/>
    </dgm:pt>
    <dgm:pt modelId="{8BCBAF0D-BFE3-4AFC-8F69-0640364EB209}" type="pres">
      <dgm:prSet presAssocID="{8F682418-EA22-4660-B196-4DE5C607637C}" presName="FiveNodes_3" presStyleLbl="node1" presStyleIdx="2" presStyleCnt="5">
        <dgm:presLayoutVars>
          <dgm:bulletEnabled val="1"/>
        </dgm:presLayoutVars>
      </dgm:prSet>
      <dgm:spPr/>
    </dgm:pt>
    <dgm:pt modelId="{45868EB6-52BF-4AFB-801F-08E55E863163}" type="pres">
      <dgm:prSet presAssocID="{8F682418-EA22-4660-B196-4DE5C607637C}" presName="FiveNodes_4" presStyleLbl="node1" presStyleIdx="3" presStyleCnt="5">
        <dgm:presLayoutVars>
          <dgm:bulletEnabled val="1"/>
        </dgm:presLayoutVars>
      </dgm:prSet>
      <dgm:spPr/>
    </dgm:pt>
    <dgm:pt modelId="{01CB6D46-F97F-4B47-A6A8-267DEE2BFF24}" type="pres">
      <dgm:prSet presAssocID="{8F682418-EA22-4660-B196-4DE5C607637C}" presName="FiveNodes_5" presStyleLbl="node1" presStyleIdx="4" presStyleCnt="5">
        <dgm:presLayoutVars>
          <dgm:bulletEnabled val="1"/>
        </dgm:presLayoutVars>
      </dgm:prSet>
      <dgm:spPr/>
    </dgm:pt>
    <dgm:pt modelId="{39122D01-97F2-42EF-83B7-DA89046B3831}" type="pres">
      <dgm:prSet presAssocID="{8F682418-EA22-4660-B196-4DE5C607637C}" presName="FiveConn_1-2" presStyleLbl="fgAccFollowNode1" presStyleIdx="0" presStyleCnt="4" custLinFactX="-439640" custLinFactNeighborX="-500000" custLinFactNeighborY="24722">
        <dgm:presLayoutVars>
          <dgm:bulletEnabled val="1"/>
        </dgm:presLayoutVars>
      </dgm:prSet>
      <dgm:spPr/>
    </dgm:pt>
    <dgm:pt modelId="{06D8CE76-7B71-4885-BACB-8F8529702113}" type="pres">
      <dgm:prSet presAssocID="{8F682418-EA22-4660-B196-4DE5C607637C}" presName="FiveConn_2-3" presStyleLbl="fgAccFollowNode1" presStyleIdx="1" presStyleCnt="4" custLinFactX="-436764" custLinFactNeighborX="-500000" custLinFactNeighborY="30542">
        <dgm:presLayoutVars>
          <dgm:bulletEnabled val="1"/>
        </dgm:presLayoutVars>
      </dgm:prSet>
      <dgm:spPr/>
    </dgm:pt>
    <dgm:pt modelId="{6E8D0D61-183F-4E67-8E45-5EBAE9F63291}" type="pres">
      <dgm:prSet presAssocID="{8F682418-EA22-4660-B196-4DE5C607637C}" presName="FiveConn_3-4" presStyleLbl="fgAccFollowNode1" presStyleIdx="2" presStyleCnt="4" custLinFactX="-408901" custLinFactNeighborX="-500000" custLinFactNeighborY="4169">
        <dgm:presLayoutVars>
          <dgm:bulletEnabled val="1"/>
        </dgm:presLayoutVars>
      </dgm:prSet>
      <dgm:spPr/>
    </dgm:pt>
    <dgm:pt modelId="{ADB75F34-0101-427F-BF4C-B66CF81D64FE}" type="pres">
      <dgm:prSet presAssocID="{8F682418-EA22-4660-B196-4DE5C607637C}" presName="FiveConn_4-5" presStyleLbl="fgAccFollowNode1" presStyleIdx="3" presStyleCnt="4" custLinFactX="-411848" custLinFactNeighborX="-500000" custLinFactNeighborY="24981">
        <dgm:presLayoutVars>
          <dgm:bulletEnabled val="1"/>
        </dgm:presLayoutVars>
      </dgm:prSet>
      <dgm:spPr/>
    </dgm:pt>
    <dgm:pt modelId="{C828E6F2-9599-48F9-AEAE-50904B420755}" type="pres">
      <dgm:prSet presAssocID="{8F682418-EA22-4660-B196-4DE5C607637C}" presName="FiveNodes_1_text" presStyleLbl="node1" presStyleIdx="4" presStyleCnt="5">
        <dgm:presLayoutVars>
          <dgm:bulletEnabled val="1"/>
        </dgm:presLayoutVars>
      </dgm:prSet>
      <dgm:spPr/>
    </dgm:pt>
    <dgm:pt modelId="{C9F88726-05D3-47D5-9AE8-FD044033CFF2}" type="pres">
      <dgm:prSet presAssocID="{8F682418-EA22-4660-B196-4DE5C607637C}" presName="FiveNodes_2_text" presStyleLbl="node1" presStyleIdx="4" presStyleCnt="5">
        <dgm:presLayoutVars>
          <dgm:bulletEnabled val="1"/>
        </dgm:presLayoutVars>
      </dgm:prSet>
      <dgm:spPr/>
    </dgm:pt>
    <dgm:pt modelId="{A05758EA-7948-4738-AB99-4636272B9D9A}" type="pres">
      <dgm:prSet presAssocID="{8F682418-EA22-4660-B196-4DE5C607637C}" presName="FiveNodes_3_text" presStyleLbl="node1" presStyleIdx="4" presStyleCnt="5">
        <dgm:presLayoutVars>
          <dgm:bulletEnabled val="1"/>
        </dgm:presLayoutVars>
      </dgm:prSet>
      <dgm:spPr/>
    </dgm:pt>
    <dgm:pt modelId="{4F317C06-8626-4358-90CA-D176F0264119}" type="pres">
      <dgm:prSet presAssocID="{8F682418-EA22-4660-B196-4DE5C607637C}" presName="FiveNodes_4_text" presStyleLbl="node1" presStyleIdx="4" presStyleCnt="5">
        <dgm:presLayoutVars>
          <dgm:bulletEnabled val="1"/>
        </dgm:presLayoutVars>
      </dgm:prSet>
      <dgm:spPr/>
    </dgm:pt>
    <dgm:pt modelId="{B45ED8B8-7FFF-4E7B-A954-ED9BEF337ACC}" type="pres">
      <dgm:prSet presAssocID="{8F682418-EA22-4660-B196-4DE5C607637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BC0E00-C372-439D-A757-EAAAB8FD5194}" type="presOf" srcId="{F3C28B56-3AE4-43B3-80E2-363B6A230747}" destId="{A05758EA-7948-4738-AB99-4636272B9D9A}" srcOrd="1" destOrd="0" presId="urn:microsoft.com/office/officeart/2005/8/layout/vProcess5"/>
    <dgm:cxn modelId="{3F83C32C-A8BA-458D-93E4-638D5CFE20F4}" type="presOf" srcId="{E81F8401-B518-45F7-A97D-104AC871474E}" destId="{ADB75F34-0101-427F-BF4C-B66CF81D64FE}" srcOrd="0" destOrd="0" presId="urn:microsoft.com/office/officeart/2005/8/layout/vProcess5"/>
    <dgm:cxn modelId="{FB91AF35-8F18-48F0-9E63-8DE109496A31}" type="presOf" srcId="{125B98AD-5E30-4276-BB92-0FAC82FF4644}" destId="{45868EB6-52BF-4AFB-801F-08E55E863163}" srcOrd="0" destOrd="0" presId="urn:microsoft.com/office/officeart/2005/8/layout/vProcess5"/>
    <dgm:cxn modelId="{F90EB05C-64B4-4ABE-8BE3-C003C5767AA3}" type="presOf" srcId="{214CD266-5D84-418E-9214-78BDE4DE96FB}" destId="{06D8CE76-7B71-4885-BACB-8F8529702113}" srcOrd="0" destOrd="0" presId="urn:microsoft.com/office/officeart/2005/8/layout/vProcess5"/>
    <dgm:cxn modelId="{18276560-DC68-4112-9031-813FACBA541D}" type="presOf" srcId="{125B98AD-5E30-4276-BB92-0FAC82FF4644}" destId="{4F317C06-8626-4358-90CA-D176F0264119}" srcOrd="1" destOrd="0" presId="urn:microsoft.com/office/officeart/2005/8/layout/vProcess5"/>
    <dgm:cxn modelId="{8117FC6E-D3DE-49E1-921F-4727AEE4CDBC}" srcId="{8F682418-EA22-4660-B196-4DE5C607637C}" destId="{A7A96364-CEF6-4751-9127-5F3C8EEFE8B0}" srcOrd="4" destOrd="0" parTransId="{45285DC2-C393-4AA3-87CD-046B80321294}" sibTransId="{0CA5CC22-C7ED-407A-B7A3-4DA72797F626}"/>
    <dgm:cxn modelId="{8F02788A-E479-470D-BCB3-1E080D80B6CA}" type="presOf" srcId="{A7A96364-CEF6-4751-9127-5F3C8EEFE8B0}" destId="{01CB6D46-F97F-4B47-A6A8-267DEE2BFF24}" srcOrd="0" destOrd="0" presId="urn:microsoft.com/office/officeart/2005/8/layout/vProcess5"/>
    <dgm:cxn modelId="{2526348F-5D47-4255-8B36-5C3EC42D2674}" type="presOf" srcId="{7EB7DCB3-4D3C-4FF7-A126-557F46336E7D}" destId="{6E8D0D61-183F-4E67-8E45-5EBAE9F63291}" srcOrd="0" destOrd="0" presId="urn:microsoft.com/office/officeart/2005/8/layout/vProcess5"/>
    <dgm:cxn modelId="{A66EA5A2-96C6-44DD-A573-94D8CA67B3E7}" srcId="{8F682418-EA22-4660-B196-4DE5C607637C}" destId="{F3C28B56-3AE4-43B3-80E2-363B6A230747}" srcOrd="2" destOrd="0" parTransId="{D9AD3E10-13B8-4215-872D-D2F3F5524A48}" sibTransId="{7EB7DCB3-4D3C-4FF7-A126-557F46336E7D}"/>
    <dgm:cxn modelId="{01BD56AE-5669-44E9-B3B1-9E08984E85DB}" type="presOf" srcId="{97FC4C0F-E27B-4532-95A0-B31D893EA259}" destId="{0AF9072D-8667-4379-8213-70635E1AB036}" srcOrd="0" destOrd="0" presId="urn:microsoft.com/office/officeart/2005/8/layout/vProcess5"/>
    <dgm:cxn modelId="{300C02B3-EA37-4373-80F2-FD9D22233333}" srcId="{8F682418-EA22-4660-B196-4DE5C607637C}" destId="{45468C3B-C7E6-4252-907A-0E5971B85D36}" srcOrd="1" destOrd="0" parTransId="{8276C406-5EC2-47C6-96ED-A3B76289AA0B}" sibTransId="{214CD266-5D84-418E-9214-78BDE4DE96FB}"/>
    <dgm:cxn modelId="{1B25ADBE-A1C8-462E-A21E-7DC6C541B8B5}" srcId="{8F682418-EA22-4660-B196-4DE5C607637C}" destId="{125B98AD-5E30-4276-BB92-0FAC82FF4644}" srcOrd="3" destOrd="0" parTransId="{7EBEC9CC-9488-444C-9CB5-EB76BA05E25B}" sibTransId="{E81F8401-B518-45F7-A97D-104AC871474E}"/>
    <dgm:cxn modelId="{F4E312C0-2CB1-4A81-8F97-3A99F6F877A1}" type="presOf" srcId="{97FC4C0F-E27B-4532-95A0-B31D893EA259}" destId="{C828E6F2-9599-48F9-AEAE-50904B420755}" srcOrd="1" destOrd="0" presId="urn:microsoft.com/office/officeart/2005/8/layout/vProcess5"/>
    <dgm:cxn modelId="{AE0291C4-AD31-4E01-9420-4FD1047EAB19}" srcId="{8F682418-EA22-4660-B196-4DE5C607637C}" destId="{97FC4C0F-E27B-4532-95A0-B31D893EA259}" srcOrd="0" destOrd="0" parTransId="{A184E428-59D7-4899-AF6D-81BD7E57ED89}" sibTransId="{A85A938C-4073-4853-9C21-62D525431522}"/>
    <dgm:cxn modelId="{D996B7CD-D442-434F-8C69-4DC9B3B6247E}" type="presOf" srcId="{A7A96364-CEF6-4751-9127-5F3C8EEFE8B0}" destId="{B45ED8B8-7FFF-4E7B-A954-ED9BEF337ACC}" srcOrd="1" destOrd="0" presId="urn:microsoft.com/office/officeart/2005/8/layout/vProcess5"/>
    <dgm:cxn modelId="{79C88AE1-295A-4922-AEFD-FD280A3D98E9}" type="presOf" srcId="{F3C28B56-3AE4-43B3-80E2-363B6A230747}" destId="{8BCBAF0D-BFE3-4AFC-8F69-0640364EB209}" srcOrd="0" destOrd="0" presId="urn:microsoft.com/office/officeart/2005/8/layout/vProcess5"/>
    <dgm:cxn modelId="{8166E6EC-63BC-494C-93C0-79277E88A839}" type="presOf" srcId="{45468C3B-C7E6-4252-907A-0E5971B85D36}" destId="{5F78078B-139C-4DCA-927C-09EFF201EB27}" srcOrd="0" destOrd="0" presId="urn:microsoft.com/office/officeart/2005/8/layout/vProcess5"/>
    <dgm:cxn modelId="{728CA0F4-5437-4CBD-8506-BA6CC2DF9203}" type="presOf" srcId="{45468C3B-C7E6-4252-907A-0E5971B85D36}" destId="{C9F88726-05D3-47D5-9AE8-FD044033CFF2}" srcOrd="1" destOrd="0" presId="urn:microsoft.com/office/officeart/2005/8/layout/vProcess5"/>
    <dgm:cxn modelId="{7D2E89FD-CFA8-42C7-9BC0-B7CE66CF7B44}" type="presOf" srcId="{8F682418-EA22-4660-B196-4DE5C607637C}" destId="{3148EB91-2AD8-4CB6-A194-40769FB95F23}" srcOrd="0" destOrd="0" presId="urn:microsoft.com/office/officeart/2005/8/layout/vProcess5"/>
    <dgm:cxn modelId="{CA4F6FFE-D004-44B4-9BDB-BED101BAB2AF}" type="presOf" srcId="{A85A938C-4073-4853-9C21-62D525431522}" destId="{39122D01-97F2-42EF-83B7-DA89046B3831}" srcOrd="0" destOrd="0" presId="urn:microsoft.com/office/officeart/2005/8/layout/vProcess5"/>
    <dgm:cxn modelId="{658DF3BA-D81A-4AA5-9080-CEA4608A1F59}" type="presParOf" srcId="{3148EB91-2AD8-4CB6-A194-40769FB95F23}" destId="{F1E812A7-2BA4-4CF1-8583-1AFDF831719A}" srcOrd="0" destOrd="0" presId="urn:microsoft.com/office/officeart/2005/8/layout/vProcess5"/>
    <dgm:cxn modelId="{F2049A7A-9B6D-447E-8C44-B47316CDE580}" type="presParOf" srcId="{3148EB91-2AD8-4CB6-A194-40769FB95F23}" destId="{0AF9072D-8667-4379-8213-70635E1AB036}" srcOrd="1" destOrd="0" presId="urn:microsoft.com/office/officeart/2005/8/layout/vProcess5"/>
    <dgm:cxn modelId="{70F5E154-E575-4835-B804-0F01F286B1D4}" type="presParOf" srcId="{3148EB91-2AD8-4CB6-A194-40769FB95F23}" destId="{5F78078B-139C-4DCA-927C-09EFF201EB27}" srcOrd="2" destOrd="0" presId="urn:microsoft.com/office/officeart/2005/8/layout/vProcess5"/>
    <dgm:cxn modelId="{2A464885-05F4-413E-AF4F-516E527261CD}" type="presParOf" srcId="{3148EB91-2AD8-4CB6-A194-40769FB95F23}" destId="{8BCBAF0D-BFE3-4AFC-8F69-0640364EB209}" srcOrd="3" destOrd="0" presId="urn:microsoft.com/office/officeart/2005/8/layout/vProcess5"/>
    <dgm:cxn modelId="{010A6A3B-BFF0-4E1C-835D-A0CB3C1F2960}" type="presParOf" srcId="{3148EB91-2AD8-4CB6-A194-40769FB95F23}" destId="{45868EB6-52BF-4AFB-801F-08E55E863163}" srcOrd="4" destOrd="0" presId="urn:microsoft.com/office/officeart/2005/8/layout/vProcess5"/>
    <dgm:cxn modelId="{766646B5-DBB4-49C8-87AE-6447138B6BA8}" type="presParOf" srcId="{3148EB91-2AD8-4CB6-A194-40769FB95F23}" destId="{01CB6D46-F97F-4B47-A6A8-267DEE2BFF24}" srcOrd="5" destOrd="0" presId="urn:microsoft.com/office/officeart/2005/8/layout/vProcess5"/>
    <dgm:cxn modelId="{B2624151-42C7-4C58-8DCC-1B9750E17BF4}" type="presParOf" srcId="{3148EB91-2AD8-4CB6-A194-40769FB95F23}" destId="{39122D01-97F2-42EF-83B7-DA89046B3831}" srcOrd="6" destOrd="0" presId="urn:microsoft.com/office/officeart/2005/8/layout/vProcess5"/>
    <dgm:cxn modelId="{B04A6E2A-E08C-4896-B877-09D660C209A7}" type="presParOf" srcId="{3148EB91-2AD8-4CB6-A194-40769FB95F23}" destId="{06D8CE76-7B71-4885-BACB-8F8529702113}" srcOrd="7" destOrd="0" presId="urn:microsoft.com/office/officeart/2005/8/layout/vProcess5"/>
    <dgm:cxn modelId="{4B95C02E-017C-40F1-A1D2-110107D182AE}" type="presParOf" srcId="{3148EB91-2AD8-4CB6-A194-40769FB95F23}" destId="{6E8D0D61-183F-4E67-8E45-5EBAE9F63291}" srcOrd="8" destOrd="0" presId="urn:microsoft.com/office/officeart/2005/8/layout/vProcess5"/>
    <dgm:cxn modelId="{D6A7A92E-4202-4C67-AD46-65953378FC90}" type="presParOf" srcId="{3148EB91-2AD8-4CB6-A194-40769FB95F23}" destId="{ADB75F34-0101-427F-BF4C-B66CF81D64FE}" srcOrd="9" destOrd="0" presId="urn:microsoft.com/office/officeart/2005/8/layout/vProcess5"/>
    <dgm:cxn modelId="{DB6DCB82-6B95-477C-B343-1D15BEEE9C09}" type="presParOf" srcId="{3148EB91-2AD8-4CB6-A194-40769FB95F23}" destId="{C828E6F2-9599-48F9-AEAE-50904B420755}" srcOrd="10" destOrd="0" presId="urn:microsoft.com/office/officeart/2005/8/layout/vProcess5"/>
    <dgm:cxn modelId="{88E033D1-C762-447F-9186-4773CBE75D73}" type="presParOf" srcId="{3148EB91-2AD8-4CB6-A194-40769FB95F23}" destId="{C9F88726-05D3-47D5-9AE8-FD044033CFF2}" srcOrd="11" destOrd="0" presId="urn:microsoft.com/office/officeart/2005/8/layout/vProcess5"/>
    <dgm:cxn modelId="{D5CE2827-BAA7-40AB-9F48-948C933A75D7}" type="presParOf" srcId="{3148EB91-2AD8-4CB6-A194-40769FB95F23}" destId="{A05758EA-7948-4738-AB99-4636272B9D9A}" srcOrd="12" destOrd="0" presId="urn:microsoft.com/office/officeart/2005/8/layout/vProcess5"/>
    <dgm:cxn modelId="{FB2E9DB2-AE29-4CBC-9C69-84CC9124D2C8}" type="presParOf" srcId="{3148EB91-2AD8-4CB6-A194-40769FB95F23}" destId="{4F317C06-8626-4358-90CA-D176F0264119}" srcOrd="13" destOrd="0" presId="urn:microsoft.com/office/officeart/2005/8/layout/vProcess5"/>
    <dgm:cxn modelId="{6619CED4-B42F-49E5-9610-981A75835577}" type="presParOf" srcId="{3148EB91-2AD8-4CB6-A194-40769FB95F23}" destId="{B45ED8B8-7FFF-4E7B-A954-ED9BEF337A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682418-EA22-4660-B196-4DE5C60763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68C3B-C7E6-4252-907A-0E5971B85D36}">
      <dgm:prSet phldrT="[Text]" custT="1"/>
      <dgm:spPr/>
      <dgm:t>
        <a:bodyPr/>
        <a:lstStyle/>
        <a:p>
          <a:pPr algn="ctr"/>
          <a:r>
            <a:rPr lang="en-US" sz="1200"/>
            <a:t>SPA</a:t>
          </a:r>
        </a:p>
      </dgm:t>
    </dgm:pt>
    <dgm:pt modelId="{8276C406-5EC2-47C6-96ED-A3B76289AA0B}" type="parTrans" cxnId="{300C02B3-EA37-4373-80F2-FD9D22233333}">
      <dgm:prSet/>
      <dgm:spPr/>
      <dgm:t>
        <a:bodyPr/>
        <a:lstStyle/>
        <a:p>
          <a:pPr algn="ctr"/>
          <a:endParaRPr lang="en-US" sz="1200"/>
        </a:p>
      </dgm:t>
    </dgm:pt>
    <dgm:pt modelId="{214CD266-5D84-418E-9214-78BDE4DE96FB}" type="sibTrans" cxnId="{300C02B3-EA37-4373-80F2-FD9D22233333}">
      <dgm:prSet custT="1"/>
      <dgm:spPr/>
      <dgm:t>
        <a:bodyPr/>
        <a:lstStyle/>
        <a:p>
          <a:pPr algn="ctr"/>
          <a:endParaRPr lang="en-US" sz="1200"/>
        </a:p>
      </dgm:t>
    </dgm:pt>
    <dgm:pt modelId="{F3C28B56-3AE4-43B3-80E2-363B6A230747}">
      <dgm:prSet phldrT="[Text]" custT="1"/>
      <dgm:spPr/>
      <dgm:t>
        <a:bodyPr/>
        <a:lstStyle/>
        <a:p>
          <a:pPr algn="ctr"/>
          <a:r>
            <a:rPr lang="en-US" sz="1200"/>
            <a:t>ActivitySim Formatting &amp; Cleaning</a:t>
          </a:r>
        </a:p>
      </dgm:t>
    </dgm:pt>
    <dgm:pt modelId="{D9AD3E10-13B8-4215-872D-D2F3F5524A48}" type="parTrans" cxnId="{A66EA5A2-96C6-44DD-A573-94D8CA67B3E7}">
      <dgm:prSet/>
      <dgm:spPr/>
      <dgm:t>
        <a:bodyPr/>
        <a:lstStyle/>
        <a:p>
          <a:pPr algn="ctr"/>
          <a:endParaRPr lang="en-US" sz="1200"/>
        </a:p>
      </dgm:t>
    </dgm:pt>
    <dgm:pt modelId="{7EB7DCB3-4D3C-4FF7-A126-557F46336E7D}" type="sibTrans" cxnId="{A66EA5A2-96C6-44DD-A573-94D8CA67B3E7}">
      <dgm:prSet custT="1"/>
      <dgm:spPr/>
      <dgm:t>
        <a:bodyPr/>
        <a:lstStyle/>
        <a:p>
          <a:pPr algn="ctr"/>
          <a:endParaRPr lang="en-US" sz="1200"/>
        </a:p>
      </dgm:t>
    </dgm:pt>
    <dgm:pt modelId="{125B98AD-5E30-4276-BB92-0FAC82FF4644}">
      <dgm:prSet phldrT="[Text]" custT="1"/>
      <dgm:spPr/>
      <dgm:t>
        <a:bodyPr/>
        <a:lstStyle/>
        <a:p>
          <a:pPr algn="ctr"/>
          <a:r>
            <a:rPr lang="en-US" sz="1200"/>
            <a:t>Infer.py</a:t>
          </a:r>
        </a:p>
      </dgm:t>
    </dgm:pt>
    <dgm:pt modelId="{7EBEC9CC-9488-444C-9CB5-EB76BA05E25B}" type="par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E81F8401-B518-45F7-A97D-104AC871474E}" type="sib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A7A96364-CEF6-4751-9127-5F3C8EEFE8B0}">
      <dgm:prSet phldrT="[Text]" custT="1"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45285DC2-C393-4AA3-87CD-046B80321294}" type="par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0CA5CC22-C7ED-407A-B7A3-4DA72797F626}" type="sib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97FC4C0F-E27B-4532-95A0-B31D893EA259}">
      <dgm:prSet phldrT="[Text]" custT="1"/>
      <dgm:spPr/>
      <dgm:t>
        <a:bodyPr/>
        <a:lstStyle/>
        <a:p>
          <a:pPr algn="ctr"/>
          <a:r>
            <a:rPr lang="en-US" sz="1200"/>
            <a:t>Raw Survey Data</a:t>
          </a:r>
        </a:p>
      </dgm:t>
    </dgm:pt>
    <dgm:pt modelId="{A184E428-59D7-4899-AF6D-81BD7E57ED89}" type="parTrans" cxnId="{AE0291C4-AD31-4E01-9420-4FD1047EAB19}">
      <dgm:prSet/>
      <dgm:spPr/>
      <dgm:t>
        <a:bodyPr/>
        <a:lstStyle/>
        <a:p>
          <a:endParaRPr lang="en-US"/>
        </a:p>
      </dgm:t>
    </dgm:pt>
    <dgm:pt modelId="{A85A938C-4073-4853-9C21-62D525431522}" type="sibTrans" cxnId="{AE0291C4-AD31-4E01-9420-4FD1047EAB19}">
      <dgm:prSet/>
      <dgm:spPr/>
      <dgm:t>
        <a:bodyPr/>
        <a:lstStyle/>
        <a:p>
          <a:endParaRPr lang="en-US"/>
        </a:p>
      </dgm:t>
    </dgm:pt>
    <dgm:pt modelId="{3148EB91-2AD8-4CB6-A194-40769FB95F23}" type="pres">
      <dgm:prSet presAssocID="{8F682418-EA22-4660-B196-4DE5C607637C}" presName="outerComposite" presStyleCnt="0">
        <dgm:presLayoutVars>
          <dgm:chMax val="5"/>
          <dgm:dir/>
          <dgm:resizeHandles val="exact"/>
        </dgm:presLayoutVars>
      </dgm:prSet>
      <dgm:spPr/>
    </dgm:pt>
    <dgm:pt modelId="{F1E812A7-2BA4-4CF1-8583-1AFDF831719A}" type="pres">
      <dgm:prSet presAssocID="{8F682418-EA22-4660-B196-4DE5C607637C}" presName="dummyMaxCanvas" presStyleCnt="0">
        <dgm:presLayoutVars/>
      </dgm:prSet>
      <dgm:spPr/>
    </dgm:pt>
    <dgm:pt modelId="{0AF9072D-8667-4379-8213-70635E1AB036}" type="pres">
      <dgm:prSet presAssocID="{8F682418-EA22-4660-B196-4DE5C607637C}" presName="FiveNodes_1" presStyleLbl="node1" presStyleIdx="0" presStyleCnt="5">
        <dgm:presLayoutVars>
          <dgm:bulletEnabled val="1"/>
        </dgm:presLayoutVars>
      </dgm:prSet>
      <dgm:spPr/>
    </dgm:pt>
    <dgm:pt modelId="{5F78078B-139C-4DCA-927C-09EFF201EB27}" type="pres">
      <dgm:prSet presAssocID="{8F682418-EA22-4660-B196-4DE5C607637C}" presName="FiveNodes_2" presStyleLbl="node1" presStyleIdx="1" presStyleCnt="5">
        <dgm:presLayoutVars>
          <dgm:bulletEnabled val="1"/>
        </dgm:presLayoutVars>
      </dgm:prSet>
      <dgm:spPr/>
    </dgm:pt>
    <dgm:pt modelId="{8BCBAF0D-BFE3-4AFC-8F69-0640364EB209}" type="pres">
      <dgm:prSet presAssocID="{8F682418-EA22-4660-B196-4DE5C607637C}" presName="FiveNodes_3" presStyleLbl="node1" presStyleIdx="2" presStyleCnt="5">
        <dgm:presLayoutVars>
          <dgm:bulletEnabled val="1"/>
        </dgm:presLayoutVars>
      </dgm:prSet>
      <dgm:spPr/>
    </dgm:pt>
    <dgm:pt modelId="{45868EB6-52BF-4AFB-801F-08E55E863163}" type="pres">
      <dgm:prSet presAssocID="{8F682418-EA22-4660-B196-4DE5C607637C}" presName="FiveNodes_4" presStyleLbl="node1" presStyleIdx="3" presStyleCnt="5">
        <dgm:presLayoutVars>
          <dgm:bulletEnabled val="1"/>
        </dgm:presLayoutVars>
      </dgm:prSet>
      <dgm:spPr/>
    </dgm:pt>
    <dgm:pt modelId="{01CB6D46-F97F-4B47-A6A8-267DEE2BFF24}" type="pres">
      <dgm:prSet presAssocID="{8F682418-EA22-4660-B196-4DE5C607637C}" presName="FiveNodes_5" presStyleLbl="node1" presStyleIdx="4" presStyleCnt="5">
        <dgm:presLayoutVars>
          <dgm:bulletEnabled val="1"/>
        </dgm:presLayoutVars>
      </dgm:prSet>
      <dgm:spPr/>
    </dgm:pt>
    <dgm:pt modelId="{39122D01-97F2-42EF-83B7-DA89046B3831}" type="pres">
      <dgm:prSet presAssocID="{8F682418-EA22-4660-B196-4DE5C607637C}" presName="FiveConn_1-2" presStyleLbl="fgAccFollowNode1" presStyleIdx="0" presStyleCnt="4" custLinFactX="-439640" custLinFactNeighborX="-500000" custLinFactNeighborY="24722">
        <dgm:presLayoutVars>
          <dgm:bulletEnabled val="1"/>
        </dgm:presLayoutVars>
      </dgm:prSet>
      <dgm:spPr/>
    </dgm:pt>
    <dgm:pt modelId="{06D8CE76-7B71-4885-BACB-8F8529702113}" type="pres">
      <dgm:prSet presAssocID="{8F682418-EA22-4660-B196-4DE5C607637C}" presName="FiveConn_2-3" presStyleLbl="fgAccFollowNode1" presStyleIdx="1" presStyleCnt="4" custLinFactX="-436764" custLinFactNeighborX="-500000" custLinFactNeighborY="30542">
        <dgm:presLayoutVars>
          <dgm:bulletEnabled val="1"/>
        </dgm:presLayoutVars>
      </dgm:prSet>
      <dgm:spPr/>
    </dgm:pt>
    <dgm:pt modelId="{6E8D0D61-183F-4E67-8E45-5EBAE9F63291}" type="pres">
      <dgm:prSet presAssocID="{8F682418-EA22-4660-B196-4DE5C607637C}" presName="FiveConn_3-4" presStyleLbl="fgAccFollowNode1" presStyleIdx="2" presStyleCnt="4" custLinFactX="-408901" custLinFactNeighborX="-500000" custLinFactNeighborY="4169">
        <dgm:presLayoutVars>
          <dgm:bulletEnabled val="1"/>
        </dgm:presLayoutVars>
      </dgm:prSet>
      <dgm:spPr/>
    </dgm:pt>
    <dgm:pt modelId="{ADB75F34-0101-427F-BF4C-B66CF81D64FE}" type="pres">
      <dgm:prSet presAssocID="{8F682418-EA22-4660-B196-4DE5C607637C}" presName="FiveConn_4-5" presStyleLbl="fgAccFollowNode1" presStyleIdx="3" presStyleCnt="4" custLinFactX="-411848" custLinFactNeighborX="-500000" custLinFactNeighborY="24981">
        <dgm:presLayoutVars>
          <dgm:bulletEnabled val="1"/>
        </dgm:presLayoutVars>
      </dgm:prSet>
      <dgm:spPr/>
    </dgm:pt>
    <dgm:pt modelId="{C828E6F2-9599-48F9-AEAE-50904B420755}" type="pres">
      <dgm:prSet presAssocID="{8F682418-EA22-4660-B196-4DE5C607637C}" presName="FiveNodes_1_text" presStyleLbl="node1" presStyleIdx="4" presStyleCnt="5">
        <dgm:presLayoutVars>
          <dgm:bulletEnabled val="1"/>
        </dgm:presLayoutVars>
      </dgm:prSet>
      <dgm:spPr/>
    </dgm:pt>
    <dgm:pt modelId="{C9F88726-05D3-47D5-9AE8-FD044033CFF2}" type="pres">
      <dgm:prSet presAssocID="{8F682418-EA22-4660-B196-4DE5C607637C}" presName="FiveNodes_2_text" presStyleLbl="node1" presStyleIdx="4" presStyleCnt="5">
        <dgm:presLayoutVars>
          <dgm:bulletEnabled val="1"/>
        </dgm:presLayoutVars>
      </dgm:prSet>
      <dgm:spPr/>
    </dgm:pt>
    <dgm:pt modelId="{A05758EA-7948-4738-AB99-4636272B9D9A}" type="pres">
      <dgm:prSet presAssocID="{8F682418-EA22-4660-B196-4DE5C607637C}" presName="FiveNodes_3_text" presStyleLbl="node1" presStyleIdx="4" presStyleCnt="5">
        <dgm:presLayoutVars>
          <dgm:bulletEnabled val="1"/>
        </dgm:presLayoutVars>
      </dgm:prSet>
      <dgm:spPr/>
    </dgm:pt>
    <dgm:pt modelId="{4F317C06-8626-4358-90CA-D176F0264119}" type="pres">
      <dgm:prSet presAssocID="{8F682418-EA22-4660-B196-4DE5C607637C}" presName="FiveNodes_4_text" presStyleLbl="node1" presStyleIdx="4" presStyleCnt="5">
        <dgm:presLayoutVars>
          <dgm:bulletEnabled val="1"/>
        </dgm:presLayoutVars>
      </dgm:prSet>
      <dgm:spPr/>
    </dgm:pt>
    <dgm:pt modelId="{B45ED8B8-7FFF-4E7B-A954-ED9BEF337ACC}" type="pres">
      <dgm:prSet presAssocID="{8F682418-EA22-4660-B196-4DE5C607637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BC0E00-C372-439D-A757-EAAAB8FD5194}" type="presOf" srcId="{F3C28B56-3AE4-43B3-80E2-363B6A230747}" destId="{A05758EA-7948-4738-AB99-4636272B9D9A}" srcOrd="1" destOrd="0" presId="urn:microsoft.com/office/officeart/2005/8/layout/vProcess5"/>
    <dgm:cxn modelId="{3F83C32C-A8BA-458D-93E4-638D5CFE20F4}" type="presOf" srcId="{E81F8401-B518-45F7-A97D-104AC871474E}" destId="{ADB75F34-0101-427F-BF4C-B66CF81D64FE}" srcOrd="0" destOrd="0" presId="urn:microsoft.com/office/officeart/2005/8/layout/vProcess5"/>
    <dgm:cxn modelId="{FB91AF35-8F18-48F0-9E63-8DE109496A31}" type="presOf" srcId="{125B98AD-5E30-4276-BB92-0FAC82FF4644}" destId="{45868EB6-52BF-4AFB-801F-08E55E863163}" srcOrd="0" destOrd="0" presId="urn:microsoft.com/office/officeart/2005/8/layout/vProcess5"/>
    <dgm:cxn modelId="{F90EB05C-64B4-4ABE-8BE3-C003C5767AA3}" type="presOf" srcId="{214CD266-5D84-418E-9214-78BDE4DE96FB}" destId="{06D8CE76-7B71-4885-BACB-8F8529702113}" srcOrd="0" destOrd="0" presId="urn:microsoft.com/office/officeart/2005/8/layout/vProcess5"/>
    <dgm:cxn modelId="{18276560-DC68-4112-9031-813FACBA541D}" type="presOf" srcId="{125B98AD-5E30-4276-BB92-0FAC82FF4644}" destId="{4F317C06-8626-4358-90CA-D176F0264119}" srcOrd="1" destOrd="0" presId="urn:microsoft.com/office/officeart/2005/8/layout/vProcess5"/>
    <dgm:cxn modelId="{8117FC6E-D3DE-49E1-921F-4727AEE4CDBC}" srcId="{8F682418-EA22-4660-B196-4DE5C607637C}" destId="{A7A96364-CEF6-4751-9127-5F3C8EEFE8B0}" srcOrd="4" destOrd="0" parTransId="{45285DC2-C393-4AA3-87CD-046B80321294}" sibTransId="{0CA5CC22-C7ED-407A-B7A3-4DA72797F626}"/>
    <dgm:cxn modelId="{8F02788A-E479-470D-BCB3-1E080D80B6CA}" type="presOf" srcId="{A7A96364-CEF6-4751-9127-5F3C8EEFE8B0}" destId="{01CB6D46-F97F-4B47-A6A8-267DEE2BFF24}" srcOrd="0" destOrd="0" presId="urn:microsoft.com/office/officeart/2005/8/layout/vProcess5"/>
    <dgm:cxn modelId="{2526348F-5D47-4255-8B36-5C3EC42D2674}" type="presOf" srcId="{7EB7DCB3-4D3C-4FF7-A126-557F46336E7D}" destId="{6E8D0D61-183F-4E67-8E45-5EBAE9F63291}" srcOrd="0" destOrd="0" presId="urn:microsoft.com/office/officeart/2005/8/layout/vProcess5"/>
    <dgm:cxn modelId="{A66EA5A2-96C6-44DD-A573-94D8CA67B3E7}" srcId="{8F682418-EA22-4660-B196-4DE5C607637C}" destId="{F3C28B56-3AE4-43B3-80E2-363B6A230747}" srcOrd="2" destOrd="0" parTransId="{D9AD3E10-13B8-4215-872D-D2F3F5524A48}" sibTransId="{7EB7DCB3-4D3C-4FF7-A126-557F46336E7D}"/>
    <dgm:cxn modelId="{01BD56AE-5669-44E9-B3B1-9E08984E85DB}" type="presOf" srcId="{97FC4C0F-E27B-4532-95A0-B31D893EA259}" destId="{0AF9072D-8667-4379-8213-70635E1AB036}" srcOrd="0" destOrd="0" presId="urn:microsoft.com/office/officeart/2005/8/layout/vProcess5"/>
    <dgm:cxn modelId="{300C02B3-EA37-4373-80F2-FD9D22233333}" srcId="{8F682418-EA22-4660-B196-4DE5C607637C}" destId="{45468C3B-C7E6-4252-907A-0E5971B85D36}" srcOrd="1" destOrd="0" parTransId="{8276C406-5EC2-47C6-96ED-A3B76289AA0B}" sibTransId="{214CD266-5D84-418E-9214-78BDE4DE96FB}"/>
    <dgm:cxn modelId="{1B25ADBE-A1C8-462E-A21E-7DC6C541B8B5}" srcId="{8F682418-EA22-4660-B196-4DE5C607637C}" destId="{125B98AD-5E30-4276-BB92-0FAC82FF4644}" srcOrd="3" destOrd="0" parTransId="{7EBEC9CC-9488-444C-9CB5-EB76BA05E25B}" sibTransId="{E81F8401-B518-45F7-A97D-104AC871474E}"/>
    <dgm:cxn modelId="{F4E312C0-2CB1-4A81-8F97-3A99F6F877A1}" type="presOf" srcId="{97FC4C0F-E27B-4532-95A0-B31D893EA259}" destId="{C828E6F2-9599-48F9-AEAE-50904B420755}" srcOrd="1" destOrd="0" presId="urn:microsoft.com/office/officeart/2005/8/layout/vProcess5"/>
    <dgm:cxn modelId="{AE0291C4-AD31-4E01-9420-4FD1047EAB19}" srcId="{8F682418-EA22-4660-B196-4DE5C607637C}" destId="{97FC4C0F-E27B-4532-95A0-B31D893EA259}" srcOrd="0" destOrd="0" parTransId="{A184E428-59D7-4899-AF6D-81BD7E57ED89}" sibTransId="{A85A938C-4073-4853-9C21-62D525431522}"/>
    <dgm:cxn modelId="{D996B7CD-D442-434F-8C69-4DC9B3B6247E}" type="presOf" srcId="{A7A96364-CEF6-4751-9127-5F3C8EEFE8B0}" destId="{B45ED8B8-7FFF-4E7B-A954-ED9BEF337ACC}" srcOrd="1" destOrd="0" presId="urn:microsoft.com/office/officeart/2005/8/layout/vProcess5"/>
    <dgm:cxn modelId="{79C88AE1-295A-4922-AEFD-FD280A3D98E9}" type="presOf" srcId="{F3C28B56-3AE4-43B3-80E2-363B6A230747}" destId="{8BCBAF0D-BFE3-4AFC-8F69-0640364EB209}" srcOrd="0" destOrd="0" presId="urn:microsoft.com/office/officeart/2005/8/layout/vProcess5"/>
    <dgm:cxn modelId="{8166E6EC-63BC-494C-93C0-79277E88A839}" type="presOf" srcId="{45468C3B-C7E6-4252-907A-0E5971B85D36}" destId="{5F78078B-139C-4DCA-927C-09EFF201EB27}" srcOrd="0" destOrd="0" presId="urn:microsoft.com/office/officeart/2005/8/layout/vProcess5"/>
    <dgm:cxn modelId="{728CA0F4-5437-4CBD-8506-BA6CC2DF9203}" type="presOf" srcId="{45468C3B-C7E6-4252-907A-0E5971B85D36}" destId="{C9F88726-05D3-47D5-9AE8-FD044033CFF2}" srcOrd="1" destOrd="0" presId="urn:microsoft.com/office/officeart/2005/8/layout/vProcess5"/>
    <dgm:cxn modelId="{7D2E89FD-CFA8-42C7-9BC0-B7CE66CF7B44}" type="presOf" srcId="{8F682418-EA22-4660-B196-4DE5C607637C}" destId="{3148EB91-2AD8-4CB6-A194-40769FB95F23}" srcOrd="0" destOrd="0" presId="urn:microsoft.com/office/officeart/2005/8/layout/vProcess5"/>
    <dgm:cxn modelId="{CA4F6FFE-D004-44B4-9BDB-BED101BAB2AF}" type="presOf" srcId="{A85A938C-4073-4853-9C21-62D525431522}" destId="{39122D01-97F2-42EF-83B7-DA89046B3831}" srcOrd="0" destOrd="0" presId="urn:microsoft.com/office/officeart/2005/8/layout/vProcess5"/>
    <dgm:cxn modelId="{658DF3BA-D81A-4AA5-9080-CEA4608A1F59}" type="presParOf" srcId="{3148EB91-2AD8-4CB6-A194-40769FB95F23}" destId="{F1E812A7-2BA4-4CF1-8583-1AFDF831719A}" srcOrd="0" destOrd="0" presId="urn:microsoft.com/office/officeart/2005/8/layout/vProcess5"/>
    <dgm:cxn modelId="{F2049A7A-9B6D-447E-8C44-B47316CDE580}" type="presParOf" srcId="{3148EB91-2AD8-4CB6-A194-40769FB95F23}" destId="{0AF9072D-8667-4379-8213-70635E1AB036}" srcOrd="1" destOrd="0" presId="urn:microsoft.com/office/officeart/2005/8/layout/vProcess5"/>
    <dgm:cxn modelId="{70F5E154-E575-4835-B804-0F01F286B1D4}" type="presParOf" srcId="{3148EB91-2AD8-4CB6-A194-40769FB95F23}" destId="{5F78078B-139C-4DCA-927C-09EFF201EB27}" srcOrd="2" destOrd="0" presId="urn:microsoft.com/office/officeart/2005/8/layout/vProcess5"/>
    <dgm:cxn modelId="{2A464885-05F4-413E-AF4F-516E527261CD}" type="presParOf" srcId="{3148EB91-2AD8-4CB6-A194-40769FB95F23}" destId="{8BCBAF0D-BFE3-4AFC-8F69-0640364EB209}" srcOrd="3" destOrd="0" presId="urn:microsoft.com/office/officeart/2005/8/layout/vProcess5"/>
    <dgm:cxn modelId="{010A6A3B-BFF0-4E1C-835D-A0CB3C1F2960}" type="presParOf" srcId="{3148EB91-2AD8-4CB6-A194-40769FB95F23}" destId="{45868EB6-52BF-4AFB-801F-08E55E863163}" srcOrd="4" destOrd="0" presId="urn:microsoft.com/office/officeart/2005/8/layout/vProcess5"/>
    <dgm:cxn modelId="{766646B5-DBB4-49C8-87AE-6447138B6BA8}" type="presParOf" srcId="{3148EB91-2AD8-4CB6-A194-40769FB95F23}" destId="{01CB6D46-F97F-4B47-A6A8-267DEE2BFF24}" srcOrd="5" destOrd="0" presId="urn:microsoft.com/office/officeart/2005/8/layout/vProcess5"/>
    <dgm:cxn modelId="{B2624151-42C7-4C58-8DCC-1B9750E17BF4}" type="presParOf" srcId="{3148EB91-2AD8-4CB6-A194-40769FB95F23}" destId="{39122D01-97F2-42EF-83B7-DA89046B3831}" srcOrd="6" destOrd="0" presId="urn:microsoft.com/office/officeart/2005/8/layout/vProcess5"/>
    <dgm:cxn modelId="{B04A6E2A-E08C-4896-B877-09D660C209A7}" type="presParOf" srcId="{3148EB91-2AD8-4CB6-A194-40769FB95F23}" destId="{06D8CE76-7B71-4885-BACB-8F8529702113}" srcOrd="7" destOrd="0" presId="urn:microsoft.com/office/officeart/2005/8/layout/vProcess5"/>
    <dgm:cxn modelId="{4B95C02E-017C-40F1-A1D2-110107D182AE}" type="presParOf" srcId="{3148EB91-2AD8-4CB6-A194-40769FB95F23}" destId="{6E8D0D61-183F-4E67-8E45-5EBAE9F63291}" srcOrd="8" destOrd="0" presId="urn:microsoft.com/office/officeart/2005/8/layout/vProcess5"/>
    <dgm:cxn modelId="{D6A7A92E-4202-4C67-AD46-65953378FC90}" type="presParOf" srcId="{3148EB91-2AD8-4CB6-A194-40769FB95F23}" destId="{ADB75F34-0101-427F-BF4C-B66CF81D64FE}" srcOrd="9" destOrd="0" presId="urn:microsoft.com/office/officeart/2005/8/layout/vProcess5"/>
    <dgm:cxn modelId="{DB6DCB82-6B95-477C-B343-1D15BEEE9C09}" type="presParOf" srcId="{3148EB91-2AD8-4CB6-A194-40769FB95F23}" destId="{C828E6F2-9599-48F9-AEAE-50904B420755}" srcOrd="10" destOrd="0" presId="urn:microsoft.com/office/officeart/2005/8/layout/vProcess5"/>
    <dgm:cxn modelId="{88E033D1-C762-447F-9186-4773CBE75D73}" type="presParOf" srcId="{3148EB91-2AD8-4CB6-A194-40769FB95F23}" destId="{C9F88726-05D3-47D5-9AE8-FD044033CFF2}" srcOrd="11" destOrd="0" presId="urn:microsoft.com/office/officeart/2005/8/layout/vProcess5"/>
    <dgm:cxn modelId="{D5CE2827-BAA7-40AB-9F48-948C933A75D7}" type="presParOf" srcId="{3148EB91-2AD8-4CB6-A194-40769FB95F23}" destId="{A05758EA-7948-4738-AB99-4636272B9D9A}" srcOrd="12" destOrd="0" presId="urn:microsoft.com/office/officeart/2005/8/layout/vProcess5"/>
    <dgm:cxn modelId="{FB2E9DB2-AE29-4CBC-9C69-84CC9124D2C8}" type="presParOf" srcId="{3148EB91-2AD8-4CB6-A194-40769FB95F23}" destId="{4F317C06-8626-4358-90CA-D176F0264119}" srcOrd="13" destOrd="0" presId="urn:microsoft.com/office/officeart/2005/8/layout/vProcess5"/>
    <dgm:cxn modelId="{6619CED4-B42F-49E5-9610-981A75835577}" type="presParOf" srcId="{3148EB91-2AD8-4CB6-A194-40769FB95F23}" destId="{B45ED8B8-7FFF-4E7B-A954-ED9BEF337A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682418-EA22-4660-B196-4DE5C60763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68C3B-C7E6-4252-907A-0E5971B85D36}">
      <dgm:prSet phldrT="[Text]" custT="1"/>
      <dgm:spPr/>
      <dgm:t>
        <a:bodyPr/>
        <a:lstStyle/>
        <a:p>
          <a:pPr algn="ctr"/>
          <a:r>
            <a:rPr lang="en-US" sz="1200"/>
            <a:t>SPA</a:t>
          </a:r>
        </a:p>
      </dgm:t>
    </dgm:pt>
    <dgm:pt modelId="{8276C406-5EC2-47C6-96ED-A3B76289AA0B}" type="parTrans" cxnId="{300C02B3-EA37-4373-80F2-FD9D22233333}">
      <dgm:prSet/>
      <dgm:spPr/>
      <dgm:t>
        <a:bodyPr/>
        <a:lstStyle/>
        <a:p>
          <a:pPr algn="ctr"/>
          <a:endParaRPr lang="en-US" sz="1200"/>
        </a:p>
      </dgm:t>
    </dgm:pt>
    <dgm:pt modelId="{214CD266-5D84-418E-9214-78BDE4DE96FB}" type="sibTrans" cxnId="{300C02B3-EA37-4373-80F2-FD9D22233333}">
      <dgm:prSet custT="1"/>
      <dgm:spPr/>
      <dgm:t>
        <a:bodyPr/>
        <a:lstStyle/>
        <a:p>
          <a:pPr algn="ctr"/>
          <a:endParaRPr lang="en-US" sz="1200"/>
        </a:p>
      </dgm:t>
    </dgm:pt>
    <dgm:pt modelId="{F3C28B56-3AE4-43B3-80E2-363B6A230747}">
      <dgm:prSet phldrT="[Text]" custT="1"/>
      <dgm:spPr/>
      <dgm:t>
        <a:bodyPr/>
        <a:lstStyle/>
        <a:p>
          <a:pPr algn="ctr"/>
          <a:r>
            <a:rPr lang="en-US" sz="1200"/>
            <a:t>ActivitySim Formatting &amp; Cleaning</a:t>
          </a:r>
        </a:p>
      </dgm:t>
    </dgm:pt>
    <dgm:pt modelId="{D9AD3E10-13B8-4215-872D-D2F3F5524A48}" type="parTrans" cxnId="{A66EA5A2-96C6-44DD-A573-94D8CA67B3E7}">
      <dgm:prSet/>
      <dgm:spPr/>
      <dgm:t>
        <a:bodyPr/>
        <a:lstStyle/>
        <a:p>
          <a:pPr algn="ctr"/>
          <a:endParaRPr lang="en-US" sz="1200"/>
        </a:p>
      </dgm:t>
    </dgm:pt>
    <dgm:pt modelId="{7EB7DCB3-4D3C-4FF7-A126-557F46336E7D}" type="sibTrans" cxnId="{A66EA5A2-96C6-44DD-A573-94D8CA67B3E7}">
      <dgm:prSet custT="1"/>
      <dgm:spPr/>
      <dgm:t>
        <a:bodyPr/>
        <a:lstStyle/>
        <a:p>
          <a:pPr algn="ctr"/>
          <a:endParaRPr lang="en-US" sz="1200"/>
        </a:p>
      </dgm:t>
    </dgm:pt>
    <dgm:pt modelId="{125B98AD-5E30-4276-BB92-0FAC82FF4644}">
      <dgm:prSet phldrT="[Text]" custT="1"/>
      <dgm:spPr/>
      <dgm:t>
        <a:bodyPr/>
        <a:lstStyle/>
        <a:p>
          <a:pPr algn="ctr"/>
          <a:r>
            <a:rPr lang="en-US" sz="1200"/>
            <a:t>Infer.py</a:t>
          </a:r>
        </a:p>
      </dgm:t>
    </dgm:pt>
    <dgm:pt modelId="{7EBEC9CC-9488-444C-9CB5-EB76BA05E25B}" type="par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E81F8401-B518-45F7-A97D-104AC871474E}" type="sibTrans" cxnId="{1B25ADBE-A1C8-462E-A21E-7DC6C541B8B5}">
      <dgm:prSet/>
      <dgm:spPr/>
      <dgm:t>
        <a:bodyPr/>
        <a:lstStyle/>
        <a:p>
          <a:pPr algn="ctr"/>
          <a:endParaRPr lang="en-US" sz="1200"/>
        </a:p>
      </dgm:t>
    </dgm:pt>
    <dgm:pt modelId="{A7A96364-CEF6-4751-9127-5F3C8EEFE8B0}">
      <dgm:prSet phldrT="[Text]" custT="1"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45285DC2-C393-4AA3-87CD-046B80321294}" type="par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0CA5CC22-C7ED-407A-B7A3-4DA72797F626}" type="sibTrans" cxnId="{8117FC6E-D3DE-49E1-921F-4727AEE4CDBC}">
      <dgm:prSet/>
      <dgm:spPr/>
      <dgm:t>
        <a:bodyPr/>
        <a:lstStyle/>
        <a:p>
          <a:pPr algn="ctr"/>
          <a:endParaRPr lang="en-US"/>
        </a:p>
      </dgm:t>
    </dgm:pt>
    <dgm:pt modelId="{97FC4C0F-E27B-4532-95A0-B31D893EA259}">
      <dgm:prSet phldrT="[Text]" custT="1"/>
      <dgm:spPr/>
      <dgm:t>
        <a:bodyPr/>
        <a:lstStyle/>
        <a:p>
          <a:pPr algn="ctr"/>
          <a:r>
            <a:rPr lang="en-US" sz="1200"/>
            <a:t>Raw Survey Data</a:t>
          </a:r>
        </a:p>
      </dgm:t>
    </dgm:pt>
    <dgm:pt modelId="{A184E428-59D7-4899-AF6D-81BD7E57ED89}" type="parTrans" cxnId="{AE0291C4-AD31-4E01-9420-4FD1047EAB19}">
      <dgm:prSet/>
      <dgm:spPr/>
      <dgm:t>
        <a:bodyPr/>
        <a:lstStyle/>
        <a:p>
          <a:endParaRPr lang="en-US"/>
        </a:p>
      </dgm:t>
    </dgm:pt>
    <dgm:pt modelId="{A85A938C-4073-4853-9C21-62D525431522}" type="sibTrans" cxnId="{AE0291C4-AD31-4E01-9420-4FD1047EAB19}">
      <dgm:prSet/>
      <dgm:spPr/>
      <dgm:t>
        <a:bodyPr/>
        <a:lstStyle/>
        <a:p>
          <a:endParaRPr lang="en-US"/>
        </a:p>
      </dgm:t>
    </dgm:pt>
    <dgm:pt modelId="{3148EB91-2AD8-4CB6-A194-40769FB95F23}" type="pres">
      <dgm:prSet presAssocID="{8F682418-EA22-4660-B196-4DE5C607637C}" presName="outerComposite" presStyleCnt="0">
        <dgm:presLayoutVars>
          <dgm:chMax val="5"/>
          <dgm:dir/>
          <dgm:resizeHandles val="exact"/>
        </dgm:presLayoutVars>
      </dgm:prSet>
      <dgm:spPr/>
    </dgm:pt>
    <dgm:pt modelId="{F1E812A7-2BA4-4CF1-8583-1AFDF831719A}" type="pres">
      <dgm:prSet presAssocID="{8F682418-EA22-4660-B196-4DE5C607637C}" presName="dummyMaxCanvas" presStyleCnt="0">
        <dgm:presLayoutVars/>
      </dgm:prSet>
      <dgm:spPr/>
    </dgm:pt>
    <dgm:pt modelId="{0AF9072D-8667-4379-8213-70635E1AB036}" type="pres">
      <dgm:prSet presAssocID="{8F682418-EA22-4660-B196-4DE5C607637C}" presName="FiveNodes_1" presStyleLbl="node1" presStyleIdx="0" presStyleCnt="5">
        <dgm:presLayoutVars>
          <dgm:bulletEnabled val="1"/>
        </dgm:presLayoutVars>
      </dgm:prSet>
      <dgm:spPr/>
    </dgm:pt>
    <dgm:pt modelId="{5F78078B-139C-4DCA-927C-09EFF201EB27}" type="pres">
      <dgm:prSet presAssocID="{8F682418-EA22-4660-B196-4DE5C607637C}" presName="FiveNodes_2" presStyleLbl="node1" presStyleIdx="1" presStyleCnt="5">
        <dgm:presLayoutVars>
          <dgm:bulletEnabled val="1"/>
        </dgm:presLayoutVars>
      </dgm:prSet>
      <dgm:spPr/>
    </dgm:pt>
    <dgm:pt modelId="{8BCBAF0D-BFE3-4AFC-8F69-0640364EB209}" type="pres">
      <dgm:prSet presAssocID="{8F682418-EA22-4660-B196-4DE5C607637C}" presName="FiveNodes_3" presStyleLbl="node1" presStyleIdx="2" presStyleCnt="5">
        <dgm:presLayoutVars>
          <dgm:bulletEnabled val="1"/>
        </dgm:presLayoutVars>
      </dgm:prSet>
      <dgm:spPr/>
    </dgm:pt>
    <dgm:pt modelId="{45868EB6-52BF-4AFB-801F-08E55E863163}" type="pres">
      <dgm:prSet presAssocID="{8F682418-EA22-4660-B196-4DE5C607637C}" presName="FiveNodes_4" presStyleLbl="node1" presStyleIdx="3" presStyleCnt="5">
        <dgm:presLayoutVars>
          <dgm:bulletEnabled val="1"/>
        </dgm:presLayoutVars>
      </dgm:prSet>
      <dgm:spPr/>
    </dgm:pt>
    <dgm:pt modelId="{01CB6D46-F97F-4B47-A6A8-267DEE2BFF24}" type="pres">
      <dgm:prSet presAssocID="{8F682418-EA22-4660-B196-4DE5C607637C}" presName="FiveNodes_5" presStyleLbl="node1" presStyleIdx="4" presStyleCnt="5">
        <dgm:presLayoutVars>
          <dgm:bulletEnabled val="1"/>
        </dgm:presLayoutVars>
      </dgm:prSet>
      <dgm:spPr/>
    </dgm:pt>
    <dgm:pt modelId="{39122D01-97F2-42EF-83B7-DA89046B3831}" type="pres">
      <dgm:prSet presAssocID="{8F682418-EA22-4660-B196-4DE5C607637C}" presName="FiveConn_1-2" presStyleLbl="fgAccFollowNode1" presStyleIdx="0" presStyleCnt="4" custLinFactX="-439640" custLinFactNeighborX="-500000" custLinFactNeighborY="24722">
        <dgm:presLayoutVars>
          <dgm:bulletEnabled val="1"/>
        </dgm:presLayoutVars>
      </dgm:prSet>
      <dgm:spPr/>
    </dgm:pt>
    <dgm:pt modelId="{06D8CE76-7B71-4885-BACB-8F8529702113}" type="pres">
      <dgm:prSet presAssocID="{8F682418-EA22-4660-B196-4DE5C607637C}" presName="FiveConn_2-3" presStyleLbl="fgAccFollowNode1" presStyleIdx="1" presStyleCnt="4" custLinFactX="-436764" custLinFactNeighborX="-500000" custLinFactNeighborY="30542">
        <dgm:presLayoutVars>
          <dgm:bulletEnabled val="1"/>
        </dgm:presLayoutVars>
      </dgm:prSet>
      <dgm:spPr/>
    </dgm:pt>
    <dgm:pt modelId="{6E8D0D61-183F-4E67-8E45-5EBAE9F63291}" type="pres">
      <dgm:prSet presAssocID="{8F682418-EA22-4660-B196-4DE5C607637C}" presName="FiveConn_3-4" presStyleLbl="fgAccFollowNode1" presStyleIdx="2" presStyleCnt="4" custLinFactX="-408901" custLinFactNeighborX="-500000" custLinFactNeighborY="4169">
        <dgm:presLayoutVars>
          <dgm:bulletEnabled val="1"/>
        </dgm:presLayoutVars>
      </dgm:prSet>
      <dgm:spPr/>
    </dgm:pt>
    <dgm:pt modelId="{ADB75F34-0101-427F-BF4C-B66CF81D64FE}" type="pres">
      <dgm:prSet presAssocID="{8F682418-EA22-4660-B196-4DE5C607637C}" presName="FiveConn_4-5" presStyleLbl="fgAccFollowNode1" presStyleIdx="3" presStyleCnt="4" custLinFactX="-411848" custLinFactNeighborX="-500000" custLinFactNeighborY="24981">
        <dgm:presLayoutVars>
          <dgm:bulletEnabled val="1"/>
        </dgm:presLayoutVars>
      </dgm:prSet>
      <dgm:spPr/>
    </dgm:pt>
    <dgm:pt modelId="{C828E6F2-9599-48F9-AEAE-50904B420755}" type="pres">
      <dgm:prSet presAssocID="{8F682418-EA22-4660-B196-4DE5C607637C}" presName="FiveNodes_1_text" presStyleLbl="node1" presStyleIdx="4" presStyleCnt="5">
        <dgm:presLayoutVars>
          <dgm:bulletEnabled val="1"/>
        </dgm:presLayoutVars>
      </dgm:prSet>
      <dgm:spPr/>
    </dgm:pt>
    <dgm:pt modelId="{C9F88726-05D3-47D5-9AE8-FD044033CFF2}" type="pres">
      <dgm:prSet presAssocID="{8F682418-EA22-4660-B196-4DE5C607637C}" presName="FiveNodes_2_text" presStyleLbl="node1" presStyleIdx="4" presStyleCnt="5">
        <dgm:presLayoutVars>
          <dgm:bulletEnabled val="1"/>
        </dgm:presLayoutVars>
      </dgm:prSet>
      <dgm:spPr/>
    </dgm:pt>
    <dgm:pt modelId="{A05758EA-7948-4738-AB99-4636272B9D9A}" type="pres">
      <dgm:prSet presAssocID="{8F682418-EA22-4660-B196-4DE5C607637C}" presName="FiveNodes_3_text" presStyleLbl="node1" presStyleIdx="4" presStyleCnt="5">
        <dgm:presLayoutVars>
          <dgm:bulletEnabled val="1"/>
        </dgm:presLayoutVars>
      </dgm:prSet>
      <dgm:spPr/>
    </dgm:pt>
    <dgm:pt modelId="{4F317C06-8626-4358-90CA-D176F0264119}" type="pres">
      <dgm:prSet presAssocID="{8F682418-EA22-4660-B196-4DE5C607637C}" presName="FiveNodes_4_text" presStyleLbl="node1" presStyleIdx="4" presStyleCnt="5">
        <dgm:presLayoutVars>
          <dgm:bulletEnabled val="1"/>
        </dgm:presLayoutVars>
      </dgm:prSet>
      <dgm:spPr/>
    </dgm:pt>
    <dgm:pt modelId="{B45ED8B8-7FFF-4E7B-A954-ED9BEF337ACC}" type="pres">
      <dgm:prSet presAssocID="{8F682418-EA22-4660-B196-4DE5C607637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BC0E00-C372-439D-A757-EAAAB8FD5194}" type="presOf" srcId="{F3C28B56-3AE4-43B3-80E2-363B6A230747}" destId="{A05758EA-7948-4738-AB99-4636272B9D9A}" srcOrd="1" destOrd="0" presId="urn:microsoft.com/office/officeart/2005/8/layout/vProcess5"/>
    <dgm:cxn modelId="{3F83C32C-A8BA-458D-93E4-638D5CFE20F4}" type="presOf" srcId="{E81F8401-B518-45F7-A97D-104AC871474E}" destId="{ADB75F34-0101-427F-BF4C-B66CF81D64FE}" srcOrd="0" destOrd="0" presId="urn:microsoft.com/office/officeart/2005/8/layout/vProcess5"/>
    <dgm:cxn modelId="{FB91AF35-8F18-48F0-9E63-8DE109496A31}" type="presOf" srcId="{125B98AD-5E30-4276-BB92-0FAC82FF4644}" destId="{45868EB6-52BF-4AFB-801F-08E55E863163}" srcOrd="0" destOrd="0" presId="urn:microsoft.com/office/officeart/2005/8/layout/vProcess5"/>
    <dgm:cxn modelId="{F90EB05C-64B4-4ABE-8BE3-C003C5767AA3}" type="presOf" srcId="{214CD266-5D84-418E-9214-78BDE4DE96FB}" destId="{06D8CE76-7B71-4885-BACB-8F8529702113}" srcOrd="0" destOrd="0" presId="urn:microsoft.com/office/officeart/2005/8/layout/vProcess5"/>
    <dgm:cxn modelId="{18276560-DC68-4112-9031-813FACBA541D}" type="presOf" srcId="{125B98AD-5E30-4276-BB92-0FAC82FF4644}" destId="{4F317C06-8626-4358-90CA-D176F0264119}" srcOrd="1" destOrd="0" presId="urn:microsoft.com/office/officeart/2005/8/layout/vProcess5"/>
    <dgm:cxn modelId="{8117FC6E-D3DE-49E1-921F-4727AEE4CDBC}" srcId="{8F682418-EA22-4660-B196-4DE5C607637C}" destId="{A7A96364-CEF6-4751-9127-5F3C8EEFE8B0}" srcOrd="4" destOrd="0" parTransId="{45285DC2-C393-4AA3-87CD-046B80321294}" sibTransId="{0CA5CC22-C7ED-407A-B7A3-4DA72797F626}"/>
    <dgm:cxn modelId="{8F02788A-E479-470D-BCB3-1E080D80B6CA}" type="presOf" srcId="{A7A96364-CEF6-4751-9127-5F3C8EEFE8B0}" destId="{01CB6D46-F97F-4B47-A6A8-267DEE2BFF24}" srcOrd="0" destOrd="0" presId="urn:microsoft.com/office/officeart/2005/8/layout/vProcess5"/>
    <dgm:cxn modelId="{2526348F-5D47-4255-8B36-5C3EC42D2674}" type="presOf" srcId="{7EB7DCB3-4D3C-4FF7-A126-557F46336E7D}" destId="{6E8D0D61-183F-4E67-8E45-5EBAE9F63291}" srcOrd="0" destOrd="0" presId="urn:microsoft.com/office/officeart/2005/8/layout/vProcess5"/>
    <dgm:cxn modelId="{A66EA5A2-96C6-44DD-A573-94D8CA67B3E7}" srcId="{8F682418-EA22-4660-B196-4DE5C607637C}" destId="{F3C28B56-3AE4-43B3-80E2-363B6A230747}" srcOrd="2" destOrd="0" parTransId="{D9AD3E10-13B8-4215-872D-D2F3F5524A48}" sibTransId="{7EB7DCB3-4D3C-4FF7-A126-557F46336E7D}"/>
    <dgm:cxn modelId="{01BD56AE-5669-44E9-B3B1-9E08984E85DB}" type="presOf" srcId="{97FC4C0F-E27B-4532-95A0-B31D893EA259}" destId="{0AF9072D-8667-4379-8213-70635E1AB036}" srcOrd="0" destOrd="0" presId="urn:microsoft.com/office/officeart/2005/8/layout/vProcess5"/>
    <dgm:cxn modelId="{300C02B3-EA37-4373-80F2-FD9D22233333}" srcId="{8F682418-EA22-4660-B196-4DE5C607637C}" destId="{45468C3B-C7E6-4252-907A-0E5971B85D36}" srcOrd="1" destOrd="0" parTransId="{8276C406-5EC2-47C6-96ED-A3B76289AA0B}" sibTransId="{214CD266-5D84-418E-9214-78BDE4DE96FB}"/>
    <dgm:cxn modelId="{1B25ADBE-A1C8-462E-A21E-7DC6C541B8B5}" srcId="{8F682418-EA22-4660-B196-4DE5C607637C}" destId="{125B98AD-5E30-4276-BB92-0FAC82FF4644}" srcOrd="3" destOrd="0" parTransId="{7EBEC9CC-9488-444C-9CB5-EB76BA05E25B}" sibTransId="{E81F8401-B518-45F7-A97D-104AC871474E}"/>
    <dgm:cxn modelId="{F4E312C0-2CB1-4A81-8F97-3A99F6F877A1}" type="presOf" srcId="{97FC4C0F-E27B-4532-95A0-B31D893EA259}" destId="{C828E6F2-9599-48F9-AEAE-50904B420755}" srcOrd="1" destOrd="0" presId="urn:microsoft.com/office/officeart/2005/8/layout/vProcess5"/>
    <dgm:cxn modelId="{AE0291C4-AD31-4E01-9420-4FD1047EAB19}" srcId="{8F682418-EA22-4660-B196-4DE5C607637C}" destId="{97FC4C0F-E27B-4532-95A0-B31D893EA259}" srcOrd="0" destOrd="0" parTransId="{A184E428-59D7-4899-AF6D-81BD7E57ED89}" sibTransId="{A85A938C-4073-4853-9C21-62D525431522}"/>
    <dgm:cxn modelId="{D996B7CD-D442-434F-8C69-4DC9B3B6247E}" type="presOf" srcId="{A7A96364-CEF6-4751-9127-5F3C8EEFE8B0}" destId="{B45ED8B8-7FFF-4E7B-A954-ED9BEF337ACC}" srcOrd="1" destOrd="0" presId="urn:microsoft.com/office/officeart/2005/8/layout/vProcess5"/>
    <dgm:cxn modelId="{79C88AE1-295A-4922-AEFD-FD280A3D98E9}" type="presOf" srcId="{F3C28B56-3AE4-43B3-80E2-363B6A230747}" destId="{8BCBAF0D-BFE3-4AFC-8F69-0640364EB209}" srcOrd="0" destOrd="0" presId="urn:microsoft.com/office/officeart/2005/8/layout/vProcess5"/>
    <dgm:cxn modelId="{8166E6EC-63BC-494C-93C0-79277E88A839}" type="presOf" srcId="{45468C3B-C7E6-4252-907A-0E5971B85D36}" destId="{5F78078B-139C-4DCA-927C-09EFF201EB27}" srcOrd="0" destOrd="0" presId="urn:microsoft.com/office/officeart/2005/8/layout/vProcess5"/>
    <dgm:cxn modelId="{728CA0F4-5437-4CBD-8506-BA6CC2DF9203}" type="presOf" srcId="{45468C3B-C7E6-4252-907A-0E5971B85D36}" destId="{C9F88726-05D3-47D5-9AE8-FD044033CFF2}" srcOrd="1" destOrd="0" presId="urn:microsoft.com/office/officeart/2005/8/layout/vProcess5"/>
    <dgm:cxn modelId="{7D2E89FD-CFA8-42C7-9BC0-B7CE66CF7B44}" type="presOf" srcId="{8F682418-EA22-4660-B196-4DE5C607637C}" destId="{3148EB91-2AD8-4CB6-A194-40769FB95F23}" srcOrd="0" destOrd="0" presId="urn:microsoft.com/office/officeart/2005/8/layout/vProcess5"/>
    <dgm:cxn modelId="{CA4F6FFE-D004-44B4-9BDB-BED101BAB2AF}" type="presOf" srcId="{A85A938C-4073-4853-9C21-62D525431522}" destId="{39122D01-97F2-42EF-83B7-DA89046B3831}" srcOrd="0" destOrd="0" presId="urn:microsoft.com/office/officeart/2005/8/layout/vProcess5"/>
    <dgm:cxn modelId="{658DF3BA-D81A-4AA5-9080-CEA4608A1F59}" type="presParOf" srcId="{3148EB91-2AD8-4CB6-A194-40769FB95F23}" destId="{F1E812A7-2BA4-4CF1-8583-1AFDF831719A}" srcOrd="0" destOrd="0" presId="urn:microsoft.com/office/officeart/2005/8/layout/vProcess5"/>
    <dgm:cxn modelId="{F2049A7A-9B6D-447E-8C44-B47316CDE580}" type="presParOf" srcId="{3148EB91-2AD8-4CB6-A194-40769FB95F23}" destId="{0AF9072D-8667-4379-8213-70635E1AB036}" srcOrd="1" destOrd="0" presId="urn:microsoft.com/office/officeart/2005/8/layout/vProcess5"/>
    <dgm:cxn modelId="{70F5E154-E575-4835-B804-0F01F286B1D4}" type="presParOf" srcId="{3148EB91-2AD8-4CB6-A194-40769FB95F23}" destId="{5F78078B-139C-4DCA-927C-09EFF201EB27}" srcOrd="2" destOrd="0" presId="urn:microsoft.com/office/officeart/2005/8/layout/vProcess5"/>
    <dgm:cxn modelId="{2A464885-05F4-413E-AF4F-516E527261CD}" type="presParOf" srcId="{3148EB91-2AD8-4CB6-A194-40769FB95F23}" destId="{8BCBAF0D-BFE3-4AFC-8F69-0640364EB209}" srcOrd="3" destOrd="0" presId="urn:microsoft.com/office/officeart/2005/8/layout/vProcess5"/>
    <dgm:cxn modelId="{010A6A3B-BFF0-4E1C-835D-A0CB3C1F2960}" type="presParOf" srcId="{3148EB91-2AD8-4CB6-A194-40769FB95F23}" destId="{45868EB6-52BF-4AFB-801F-08E55E863163}" srcOrd="4" destOrd="0" presId="urn:microsoft.com/office/officeart/2005/8/layout/vProcess5"/>
    <dgm:cxn modelId="{766646B5-DBB4-49C8-87AE-6447138B6BA8}" type="presParOf" srcId="{3148EB91-2AD8-4CB6-A194-40769FB95F23}" destId="{01CB6D46-F97F-4B47-A6A8-267DEE2BFF24}" srcOrd="5" destOrd="0" presId="urn:microsoft.com/office/officeart/2005/8/layout/vProcess5"/>
    <dgm:cxn modelId="{B2624151-42C7-4C58-8DCC-1B9750E17BF4}" type="presParOf" srcId="{3148EB91-2AD8-4CB6-A194-40769FB95F23}" destId="{39122D01-97F2-42EF-83B7-DA89046B3831}" srcOrd="6" destOrd="0" presId="urn:microsoft.com/office/officeart/2005/8/layout/vProcess5"/>
    <dgm:cxn modelId="{B04A6E2A-E08C-4896-B877-09D660C209A7}" type="presParOf" srcId="{3148EB91-2AD8-4CB6-A194-40769FB95F23}" destId="{06D8CE76-7B71-4885-BACB-8F8529702113}" srcOrd="7" destOrd="0" presId="urn:microsoft.com/office/officeart/2005/8/layout/vProcess5"/>
    <dgm:cxn modelId="{4B95C02E-017C-40F1-A1D2-110107D182AE}" type="presParOf" srcId="{3148EB91-2AD8-4CB6-A194-40769FB95F23}" destId="{6E8D0D61-183F-4E67-8E45-5EBAE9F63291}" srcOrd="8" destOrd="0" presId="urn:microsoft.com/office/officeart/2005/8/layout/vProcess5"/>
    <dgm:cxn modelId="{D6A7A92E-4202-4C67-AD46-65953378FC90}" type="presParOf" srcId="{3148EB91-2AD8-4CB6-A194-40769FB95F23}" destId="{ADB75F34-0101-427F-BF4C-B66CF81D64FE}" srcOrd="9" destOrd="0" presId="urn:microsoft.com/office/officeart/2005/8/layout/vProcess5"/>
    <dgm:cxn modelId="{DB6DCB82-6B95-477C-B343-1D15BEEE9C09}" type="presParOf" srcId="{3148EB91-2AD8-4CB6-A194-40769FB95F23}" destId="{C828E6F2-9599-48F9-AEAE-50904B420755}" srcOrd="10" destOrd="0" presId="urn:microsoft.com/office/officeart/2005/8/layout/vProcess5"/>
    <dgm:cxn modelId="{88E033D1-C762-447F-9186-4773CBE75D73}" type="presParOf" srcId="{3148EB91-2AD8-4CB6-A194-40769FB95F23}" destId="{C9F88726-05D3-47D5-9AE8-FD044033CFF2}" srcOrd="11" destOrd="0" presId="urn:microsoft.com/office/officeart/2005/8/layout/vProcess5"/>
    <dgm:cxn modelId="{D5CE2827-BAA7-40AB-9F48-948C933A75D7}" type="presParOf" srcId="{3148EB91-2AD8-4CB6-A194-40769FB95F23}" destId="{A05758EA-7948-4738-AB99-4636272B9D9A}" srcOrd="12" destOrd="0" presId="urn:microsoft.com/office/officeart/2005/8/layout/vProcess5"/>
    <dgm:cxn modelId="{FB2E9DB2-AE29-4CBC-9C69-84CC9124D2C8}" type="presParOf" srcId="{3148EB91-2AD8-4CB6-A194-40769FB95F23}" destId="{4F317C06-8626-4358-90CA-D176F0264119}" srcOrd="13" destOrd="0" presId="urn:microsoft.com/office/officeart/2005/8/layout/vProcess5"/>
    <dgm:cxn modelId="{6619CED4-B42F-49E5-9610-981A75835577}" type="presParOf" srcId="{3148EB91-2AD8-4CB6-A194-40769FB95F23}" destId="{B45ED8B8-7FFF-4E7B-A954-ED9BEF337A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9072D-8667-4379-8213-70635E1AB036}">
      <dsp:nvSpPr>
        <dsp:cNvPr id="0" name=""/>
        <dsp:cNvSpPr/>
      </dsp:nvSpPr>
      <dsp:spPr>
        <a:xfrm>
          <a:off x="0" y="0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Raw Survey Data</a:t>
          </a:r>
        </a:p>
      </dsp:txBody>
      <dsp:txXfrm>
        <a:off x="9689" y="9689"/>
        <a:ext cx="1802470" cy="311419"/>
      </dsp:txXfrm>
    </dsp:sp>
    <dsp:sp modelId="{5F78078B-139C-4DCA-927C-09EFF201EB27}">
      <dsp:nvSpPr>
        <dsp:cNvPr id="0" name=""/>
        <dsp:cNvSpPr/>
      </dsp:nvSpPr>
      <dsp:spPr>
        <a:xfrm>
          <a:off x="164146" y="376742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Survey Processing</a:t>
          </a:r>
        </a:p>
      </dsp:txBody>
      <dsp:txXfrm>
        <a:off x="173835" y="386431"/>
        <a:ext cx="1799588" cy="311419"/>
      </dsp:txXfrm>
    </dsp:sp>
    <dsp:sp modelId="{8BCBAF0D-BFE3-4AFC-8F69-0640364EB209}">
      <dsp:nvSpPr>
        <dsp:cNvPr id="0" name=""/>
        <dsp:cNvSpPr/>
      </dsp:nvSpPr>
      <dsp:spPr>
        <a:xfrm>
          <a:off x="328292" y="753484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ActivitySim Formatting &amp; Cleaning</a:t>
          </a:r>
        </a:p>
      </dsp:txBody>
      <dsp:txXfrm>
        <a:off x="337981" y="763173"/>
        <a:ext cx="1799588" cy="311419"/>
      </dsp:txXfrm>
    </dsp:sp>
    <dsp:sp modelId="{45868EB6-52BF-4AFB-801F-08E55E863163}">
      <dsp:nvSpPr>
        <dsp:cNvPr id="0" name=""/>
        <dsp:cNvSpPr/>
      </dsp:nvSpPr>
      <dsp:spPr>
        <a:xfrm>
          <a:off x="492438" y="1130226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Infer.py</a:t>
          </a:r>
        </a:p>
      </dsp:txBody>
      <dsp:txXfrm>
        <a:off x="502127" y="1139915"/>
        <a:ext cx="1799588" cy="311419"/>
      </dsp:txXfrm>
    </dsp:sp>
    <dsp:sp modelId="{01CB6D46-F97F-4B47-A6A8-267DEE2BFF24}">
      <dsp:nvSpPr>
        <dsp:cNvPr id="0" name=""/>
        <dsp:cNvSpPr/>
      </dsp:nvSpPr>
      <dsp:spPr>
        <a:xfrm>
          <a:off x="656584" y="1506968"/>
          <a:ext cx="2198131" cy="33079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6273" y="1516657"/>
        <a:ext cx="1799588" cy="311419"/>
      </dsp:txXfrm>
    </dsp:sp>
    <dsp:sp modelId="{39122D01-97F2-42EF-83B7-DA89046B3831}">
      <dsp:nvSpPr>
        <dsp:cNvPr id="0" name=""/>
        <dsp:cNvSpPr/>
      </dsp:nvSpPr>
      <dsp:spPr>
        <a:xfrm>
          <a:off x="0" y="294823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379" y="294823"/>
        <a:ext cx="118260" cy="161801"/>
      </dsp:txXfrm>
    </dsp:sp>
    <dsp:sp modelId="{06D8CE76-7B71-4885-BACB-8F8529702113}">
      <dsp:nvSpPr>
        <dsp:cNvPr id="0" name=""/>
        <dsp:cNvSpPr/>
      </dsp:nvSpPr>
      <dsp:spPr>
        <a:xfrm>
          <a:off x="133041" y="684079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1420" y="684079"/>
        <a:ext cx="118260" cy="161801"/>
      </dsp:txXfrm>
    </dsp:sp>
    <dsp:sp modelId="{6E8D0D61-183F-4E67-8E45-5EBAE9F63291}">
      <dsp:nvSpPr>
        <dsp:cNvPr id="0" name=""/>
        <dsp:cNvSpPr/>
      </dsp:nvSpPr>
      <dsp:spPr>
        <a:xfrm>
          <a:off x="357098" y="998601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5477" y="998601"/>
        <a:ext cx="118260" cy="161801"/>
      </dsp:txXfrm>
    </dsp:sp>
    <dsp:sp modelId="{ADB75F34-0101-427F-BF4C-B66CF81D64FE}">
      <dsp:nvSpPr>
        <dsp:cNvPr id="0" name=""/>
        <dsp:cNvSpPr/>
      </dsp:nvSpPr>
      <dsp:spPr>
        <a:xfrm>
          <a:off x="514908" y="1423768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3287" y="1423768"/>
        <a:ext cx="118260" cy="1618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9072D-8667-4379-8213-70635E1AB036}">
      <dsp:nvSpPr>
        <dsp:cNvPr id="0" name=""/>
        <dsp:cNvSpPr/>
      </dsp:nvSpPr>
      <dsp:spPr>
        <a:xfrm>
          <a:off x="0" y="0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Raw Survey Data</a:t>
          </a:r>
        </a:p>
      </dsp:txBody>
      <dsp:txXfrm>
        <a:off x="9689" y="9689"/>
        <a:ext cx="1802470" cy="311419"/>
      </dsp:txXfrm>
    </dsp:sp>
    <dsp:sp modelId="{5F78078B-139C-4DCA-927C-09EFF201EB27}">
      <dsp:nvSpPr>
        <dsp:cNvPr id="0" name=""/>
        <dsp:cNvSpPr/>
      </dsp:nvSpPr>
      <dsp:spPr>
        <a:xfrm>
          <a:off x="164146" y="376742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SPA</a:t>
          </a:r>
        </a:p>
      </dsp:txBody>
      <dsp:txXfrm>
        <a:off x="173835" y="386431"/>
        <a:ext cx="1799588" cy="311419"/>
      </dsp:txXfrm>
    </dsp:sp>
    <dsp:sp modelId="{8BCBAF0D-BFE3-4AFC-8F69-0640364EB209}">
      <dsp:nvSpPr>
        <dsp:cNvPr id="0" name=""/>
        <dsp:cNvSpPr/>
      </dsp:nvSpPr>
      <dsp:spPr>
        <a:xfrm>
          <a:off x="328292" y="753484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ActivitySim Formatting &amp; Cleaning</a:t>
          </a:r>
        </a:p>
      </dsp:txBody>
      <dsp:txXfrm>
        <a:off x="337981" y="763173"/>
        <a:ext cx="1799588" cy="311419"/>
      </dsp:txXfrm>
    </dsp:sp>
    <dsp:sp modelId="{45868EB6-52BF-4AFB-801F-08E55E863163}">
      <dsp:nvSpPr>
        <dsp:cNvPr id="0" name=""/>
        <dsp:cNvSpPr/>
      </dsp:nvSpPr>
      <dsp:spPr>
        <a:xfrm>
          <a:off x="492438" y="1130226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Infer.py</a:t>
          </a:r>
        </a:p>
      </dsp:txBody>
      <dsp:txXfrm>
        <a:off x="502127" y="1139915"/>
        <a:ext cx="1799588" cy="311419"/>
      </dsp:txXfrm>
    </dsp:sp>
    <dsp:sp modelId="{01CB6D46-F97F-4B47-A6A8-267DEE2BFF24}">
      <dsp:nvSpPr>
        <dsp:cNvPr id="0" name=""/>
        <dsp:cNvSpPr/>
      </dsp:nvSpPr>
      <dsp:spPr>
        <a:xfrm>
          <a:off x="656584" y="1506968"/>
          <a:ext cx="2198131" cy="33079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6273" y="1516657"/>
        <a:ext cx="1799588" cy="311419"/>
      </dsp:txXfrm>
    </dsp:sp>
    <dsp:sp modelId="{39122D01-97F2-42EF-83B7-DA89046B3831}">
      <dsp:nvSpPr>
        <dsp:cNvPr id="0" name=""/>
        <dsp:cNvSpPr/>
      </dsp:nvSpPr>
      <dsp:spPr>
        <a:xfrm>
          <a:off x="0" y="294823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379" y="294823"/>
        <a:ext cx="118260" cy="161801"/>
      </dsp:txXfrm>
    </dsp:sp>
    <dsp:sp modelId="{06D8CE76-7B71-4885-BACB-8F8529702113}">
      <dsp:nvSpPr>
        <dsp:cNvPr id="0" name=""/>
        <dsp:cNvSpPr/>
      </dsp:nvSpPr>
      <dsp:spPr>
        <a:xfrm>
          <a:off x="133041" y="684079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1420" y="684079"/>
        <a:ext cx="118260" cy="161801"/>
      </dsp:txXfrm>
    </dsp:sp>
    <dsp:sp modelId="{6E8D0D61-183F-4E67-8E45-5EBAE9F63291}">
      <dsp:nvSpPr>
        <dsp:cNvPr id="0" name=""/>
        <dsp:cNvSpPr/>
      </dsp:nvSpPr>
      <dsp:spPr>
        <a:xfrm>
          <a:off x="357098" y="998601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5477" y="998601"/>
        <a:ext cx="118260" cy="161801"/>
      </dsp:txXfrm>
    </dsp:sp>
    <dsp:sp modelId="{ADB75F34-0101-427F-BF4C-B66CF81D64FE}">
      <dsp:nvSpPr>
        <dsp:cNvPr id="0" name=""/>
        <dsp:cNvSpPr/>
      </dsp:nvSpPr>
      <dsp:spPr>
        <a:xfrm>
          <a:off x="514908" y="1423768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3287" y="1423768"/>
        <a:ext cx="118260" cy="1618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9072D-8667-4379-8213-70635E1AB036}">
      <dsp:nvSpPr>
        <dsp:cNvPr id="0" name=""/>
        <dsp:cNvSpPr/>
      </dsp:nvSpPr>
      <dsp:spPr>
        <a:xfrm>
          <a:off x="0" y="0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Raw Survey Data</a:t>
          </a:r>
        </a:p>
      </dsp:txBody>
      <dsp:txXfrm>
        <a:off x="9689" y="9689"/>
        <a:ext cx="1802470" cy="311419"/>
      </dsp:txXfrm>
    </dsp:sp>
    <dsp:sp modelId="{5F78078B-139C-4DCA-927C-09EFF201EB27}">
      <dsp:nvSpPr>
        <dsp:cNvPr id="0" name=""/>
        <dsp:cNvSpPr/>
      </dsp:nvSpPr>
      <dsp:spPr>
        <a:xfrm>
          <a:off x="164146" y="376742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SPA</a:t>
          </a:r>
        </a:p>
      </dsp:txBody>
      <dsp:txXfrm>
        <a:off x="173835" y="386431"/>
        <a:ext cx="1799588" cy="311419"/>
      </dsp:txXfrm>
    </dsp:sp>
    <dsp:sp modelId="{8BCBAF0D-BFE3-4AFC-8F69-0640364EB209}">
      <dsp:nvSpPr>
        <dsp:cNvPr id="0" name=""/>
        <dsp:cNvSpPr/>
      </dsp:nvSpPr>
      <dsp:spPr>
        <a:xfrm>
          <a:off x="328292" y="753484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ActivitySim Formatting &amp; Cleaning</a:t>
          </a:r>
        </a:p>
      </dsp:txBody>
      <dsp:txXfrm>
        <a:off x="337981" y="763173"/>
        <a:ext cx="1799588" cy="311419"/>
      </dsp:txXfrm>
    </dsp:sp>
    <dsp:sp modelId="{45868EB6-52BF-4AFB-801F-08E55E863163}">
      <dsp:nvSpPr>
        <dsp:cNvPr id="0" name=""/>
        <dsp:cNvSpPr/>
      </dsp:nvSpPr>
      <dsp:spPr>
        <a:xfrm>
          <a:off x="492438" y="1130226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Infer.py</a:t>
          </a:r>
        </a:p>
      </dsp:txBody>
      <dsp:txXfrm>
        <a:off x="502127" y="1139915"/>
        <a:ext cx="1799588" cy="311419"/>
      </dsp:txXfrm>
    </dsp:sp>
    <dsp:sp modelId="{01CB6D46-F97F-4B47-A6A8-267DEE2BFF24}">
      <dsp:nvSpPr>
        <dsp:cNvPr id="0" name=""/>
        <dsp:cNvSpPr/>
      </dsp:nvSpPr>
      <dsp:spPr>
        <a:xfrm>
          <a:off x="656584" y="1506968"/>
          <a:ext cx="2198131" cy="33079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6273" y="1516657"/>
        <a:ext cx="1799588" cy="311419"/>
      </dsp:txXfrm>
    </dsp:sp>
    <dsp:sp modelId="{39122D01-97F2-42EF-83B7-DA89046B3831}">
      <dsp:nvSpPr>
        <dsp:cNvPr id="0" name=""/>
        <dsp:cNvSpPr/>
      </dsp:nvSpPr>
      <dsp:spPr>
        <a:xfrm>
          <a:off x="0" y="294823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379" y="294823"/>
        <a:ext cx="118260" cy="161801"/>
      </dsp:txXfrm>
    </dsp:sp>
    <dsp:sp modelId="{06D8CE76-7B71-4885-BACB-8F8529702113}">
      <dsp:nvSpPr>
        <dsp:cNvPr id="0" name=""/>
        <dsp:cNvSpPr/>
      </dsp:nvSpPr>
      <dsp:spPr>
        <a:xfrm>
          <a:off x="133041" y="684079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1420" y="684079"/>
        <a:ext cx="118260" cy="161801"/>
      </dsp:txXfrm>
    </dsp:sp>
    <dsp:sp modelId="{6E8D0D61-183F-4E67-8E45-5EBAE9F63291}">
      <dsp:nvSpPr>
        <dsp:cNvPr id="0" name=""/>
        <dsp:cNvSpPr/>
      </dsp:nvSpPr>
      <dsp:spPr>
        <a:xfrm>
          <a:off x="357098" y="998601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5477" y="998601"/>
        <a:ext cx="118260" cy="161801"/>
      </dsp:txXfrm>
    </dsp:sp>
    <dsp:sp modelId="{ADB75F34-0101-427F-BF4C-B66CF81D64FE}">
      <dsp:nvSpPr>
        <dsp:cNvPr id="0" name=""/>
        <dsp:cNvSpPr/>
      </dsp:nvSpPr>
      <dsp:spPr>
        <a:xfrm>
          <a:off x="514908" y="1423768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3287" y="1423768"/>
        <a:ext cx="118260" cy="1618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9072D-8667-4379-8213-70635E1AB036}">
      <dsp:nvSpPr>
        <dsp:cNvPr id="0" name=""/>
        <dsp:cNvSpPr/>
      </dsp:nvSpPr>
      <dsp:spPr>
        <a:xfrm>
          <a:off x="0" y="0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Raw Survey Data</a:t>
          </a:r>
        </a:p>
      </dsp:txBody>
      <dsp:txXfrm>
        <a:off x="9689" y="9689"/>
        <a:ext cx="1802470" cy="311419"/>
      </dsp:txXfrm>
    </dsp:sp>
    <dsp:sp modelId="{5F78078B-139C-4DCA-927C-09EFF201EB27}">
      <dsp:nvSpPr>
        <dsp:cNvPr id="0" name=""/>
        <dsp:cNvSpPr/>
      </dsp:nvSpPr>
      <dsp:spPr>
        <a:xfrm>
          <a:off x="164146" y="376742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SPA</a:t>
          </a:r>
        </a:p>
      </dsp:txBody>
      <dsp:txXfrm>
        <a:off x="173835" y="386431"/>
        <a:ext cx="1799588" cy="311419"/>
      </dsp:txXfrm>
    </dsp:sp>
    <dsp:sp modelId="{8BCBAF0D-BFE3-4AFC-8F69-0640364EB209}">
      <dsp:nvSpPr>
        <dsp:cNvPr id="0" name=""/>
        <dsp:cNvSpPr/>
      </dsp:nvSpPr>
      <dsp:spPr>
        <a:xfrm>
          <a:off x="328292" y="753484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ActivitySim Formatting &amp; Cleaning</a:t>
          </a:r>
        </a:p>
      </dsp:txBody>
      <dsp:txXfrm>
        <a:off x="337981" y="763173"/>
        <a:ext cx="1799588" cy="311419"/>
      </dsp:txXfrm>
    </dsp:sp>
    <dsp:sp modelId="{45868EB6-52BF-4AFB-801F-08E55E863163}">
      <dsp:nvSpPr>
        <dsp:cNvPr id="0" name=""/>
        <dsp:cNvSpPr/>
      </dsp:nvSpPr>
      <dsp:spPr>
        <a:xfrm>
          <a:off x="492438" y="1130226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Infer.py</a:t>
          </a:r>
        </a:p>
      </dsp:txBody>
      <dsp:txXfrm>
        <a:off x="502127" y="1139915"/>
        <a:ext cx="1799588" cy="311419"/>
      </dsp:txXfrm>
    </dsp:sp>
    <dsp:sp modelId="{01CB6D46-F97F-4B47-A6A8-267DEE2BFF24}">
      <dsp:nvSpPr>
        <dsp:cNvPr id="0" name=""/>
        <dsp:cNvSpPr/>
      </dsp:nvSpPr>
      <dsp:spPr>
        <a:xfrm>
          <a:off x="656584" y="1506968"/>
          <a:ext cx="2198131" cy="33079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6273" y="1516657"/>
        <a:ext cx="1799588" cy="311419"/>
      </dsp:txXfrm>
    </dsp:sp>
    <dsp:sp modelId="{39122D01-97F2-42EF-83B7-DA89046B3831}">
      <dsp:nvSpPr>
        <dsp:cNvPr id="0" name=""/>
        <dsp:cNvSpPr/>
      </dsp:nvSpPr>
      <dsp:spPr>
        <a:xfrm>
          <a:off x="0" y="294823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379" y="294823"/>
        <a:ext cx="118260" cy="161801"/>
      </dsp:txXfrm>
    </dsp:sp>
    <dsp:sp modelId="{06D8CE76-7B71-4885-BACB-8F8529702113}">
      <dsp:nvSpPr>
        <dsp:cNvPr id="0" name=""/>
        <dsp:cNvSpPr/>
      </dsp:nvSpPr>
      <dsp:spPr>
        <a:xfrm>
          <a:off x="133041" y="684079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1420" y="684079"/>
        <a:ext cx="118260" cy="161801"/>
      </dsp:txXfrm>
    </dsp:sp>
    <dsp:sp modelId="{6E8D0D61-183F-4E67-8E45-5EBAE9F63291}">
      <dsp:nvSpPr>
        <dsp:cNvPr id="0" name=""/>
        <dsp:cNvSpPr/>
      </dsp:nvSpPr>
      <dsp:spPr>
        <a:xfrm>
          <a:off x="357098" y="998601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5477" y="998601"/>
        <a:ext cx="118260" cy="161801"/>
      </dsp:txXfrm>
    </dsp:sp>
    <dsp:sp modelId="{ADB75F34-0101-427F-BF4C-B66CF81D64FE}">
      <dsp:nvSpPr>
        <dsp:cNvPr id="0" name=""/>
        <dsp:cNvSpPr/>
      </dsp:nvSpPr>
      <dsp:spPr>
        <a:xfrm>
          <a:off x="514908" y="1423768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3287" y="1423768"/>
        <a:ext cx="118260" cy="1618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9072D-8667-4379-8213-70635E1AB036}">
      <dsp:nvSpPr>
        <dsp:cNvPr id="0" name=""/>
        <dsp:cNvSpPr/>
      </dsp:nvSpPr>
      <dsp:spPr>
        <a:xfrm>
          <a:off x="0" y="0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Raw Survey Data</a:t>
          </a:r>
        </a:p>
      </dsp:txBody>
      <dsp:txXfrm>
        <a:off x="9689" y="9689"/>
        <a:ext cx="1802470" cy="311419"/>
      </dsp:txXfrm>
    </dsp:sp>
    <dsp:sp modelId="{5F78078B-139C-4DCA-927C-09EFF201EB27}">
      <dsp:nvSpPr>
        <dsp:cNvPr id="0" name=""/>
        <dsp:cNvSpPr/>
      </dsp:nvSpPr>
      <dsp:spPr>
        <a:xfrm>
          <a:off x="164146" y="376742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SPA</a:t>
          </a:r>
        </a:p>
      </dsp:txBody>
      <dsp:txXfrm>
        <a:off x="173835" y="386431"/>
        <a:ext cx="1799588" cy="311419"/>
      </dsp:txXfrm>
    </dsp:sp>
    <dsp:sp modelId="{8BCBAF0D-BFE3-4AFC-8F69-0640364EB209}">
      <dsp:nvSpPr>
        <dsp:cNvPr id="0" name=""/>
        <dsp:cNvSpPr/>
      </dsp:nvSpPr>
      <dsp:spPr>
        <a:xfrm>
          <a:off x="328292" y="753484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ActivitySim Formatting &amp; Cleaning</a:t>
          </a:r>
        </a:p>
      </dsp:txBody>
      <dsp:txXfrm>
        <a:off x="337981" y="763173"/>
        <a:ext cx="1799588" cy="311419"/>
      </dsp:txXfrm>
    </dsp:sp>
    <dsp:sp modelId="{45868EB6-52BF-4AFB-801F-08E55E863163}">
      <dsp:nvSpPr>
        <dsp:cNvPr id="0" name=""/>
        <dsp:cNvSpPr/>
      </dsp:nvSpPr>
      <dsp:spPr>
        <a:xfrm>
          <a:off x="492438" y="1130226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Infer.py</a:t>
          </a:r>
        </a:p>
      </dsp:txBody>
      <dsp:txXfrm>
        <a:off x="502127" y="1139915"/>
        <a:ext cx="1799588" cy="311419"/>
      </dsp:txXfrm>
    </dsp:sp>
    <dsp:sp modelId="{01CB6D46-F97F-4B47-A6A8-267DEE2BFF24}">
      <dsp:nvSpPr>
        <dsp:cNvPr id="0" name=""/>
        <dsp:cNvSpPr/>
      </dsp:nvSpPr>
      <dsp:spPr>
        <a:xfrm>
          <a:off x="656584" y="1506968"/>
          <a:ext cx="2198131" cy="33079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6273" y="1516657"/>
        <a:ext cx="1799588" cy="311419"/>
      </dsp:txXfrm>
    </dsp:sp>
    <dsp:sp modelId="{39122D01-97F2-42EF-83B7-DA89046B3831}">
      <dsp:nvSpPr>
        <dsp:cNvPr id="0" name=""/>
        <dsp:cNvSpPr/>
      </dsp:nvSpPr>
      <dsp:spPr>
        <a:xfrm>
          <a:off x="0" y="294823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379" y="294823"/>
        <a:ext cx="118260" cy="161801"/>
      </dsp:txXfrm>
    </dsp:sp>
    <dsp:sp modelId="{06D8CE76-7B71-4885-BACB-8F8529702113}">
      <dsp:nvSpPr>
        <dsp:cNvPr id="0" name=""/>
        <dsp:cNvSpPr/>
      </dsp:nvSpPr>
      <dsp:spPr>
        <a:xfrm>
          <a:off x="133041" y="684079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1420" y="684079"/>
        <a:ext cx="118260" cy="161801"/>
      </dsp:txXfrm>
    </dsp:sp>
    <dsp:sp modelId="{6E8D0D61-183F-4E67-8E45-5EBAE9F63291}">
      <dsp:nvSpPr>
        <dsp:cNvPr id="0" name=""/>
        <dsp:cNvSpPr/>
      </dsp:nvSpPr>
      <dsp:spPr>
        <a:xfrm>
          <a:off x="357098" y="998601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5477" y="998601"/>
        <a:ext cx="118260" cy="161801"/>
      </dsp:txXfrm>
    </dsp:sp>
    <dsp:sp modelId="{ADB75F34-0101-427F-BF4C-B66CF81D64FE}">
      <dsp:nvSpPr>
        <dsp:cNvPr id="0" name=""/>
        <dsp:cNvSpPr/>
      </dsp:nvSpPr>
      <dsp:spPr>
        <a:xfrm>
          <a:off x="514908" y="1423768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3287" y="1423768"/>
        <a:ext cx="118260" cy="1618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9072D-8667-4379-8213-70635E1AB036}">
      <dsp:nvSpPr>
        <dsp:cNvPr id="0" name=""/>
        <dsp:cNvSpPr/>
      </dsp:nvSpPr>
      <dsp:spPr>
        <a:xfrm>
          <a:off x="0" y="0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Raw Survey Data</a:t>
          </a:r>
        </a:p>
      </dsp:txBody>
      <dsp:txXfrm>
        <a:off x="9689" y="9689"/>
        <a:ext cx="1802470" cy="311419"/>
      </dsp:txXfrm>
    </dsp:sp>
    <dsp:sp modelId="{5F78078B-139C-4DCA-927C-09EFF201EB27}">
      <dsp:nvSpPr>
        <dsp:cNvPr id="0" name=""/>
        <dsp:cNvSpPr/>
      </dsp:nvSpPr>
      <dsp:spPr>
        <a:xfrm>
          <a:off x="164146" y="376742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SPA</a:t>
          </a:r>
        </a:p>
      </dsp:txBody>
      <dsp:txXfrm>
        <a:off x="173835" y="386431"/>
        <a:ext cx="1799588" cy="311419"/>
      </dsp:txXfrm>
    </dsp:sp>
    <dsp:sp modelId="{8BCBAF0D-BFE3-4AFC-8F69-0640364EB209}">
      <dsp:nvSpPr>
        <dsp:cNvPr id="0" name=""/>
        <dsp:cNvSpPr/>
      </dsp:nvSpPr>
      <dsp:spPr>
        <a:xfrm>
          <a:off x="328292" y="753484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ActivitySim Formatting &amp; Cleaning</a:t>
          </a:r>
        </a:p>
      </dsp:txBody>
      <dsp:txXfrm>
        <a:off x="337981" y="763173"/>
        <a:ext cx="1799588" cy="311419"/>
      </dsp:txXfrm>
    </dsp:sp>
    <dsp:sp modelId="{45868EB6-52BF-4AFB-801F-08E55E863163}">
      <dsp:nvSpPr>
        <dsp:cNvPr id="0" name=""/>
        <dsp:cNvSpPr/>
      </dsp:nvSpPr>
      <dsp:spPr>
        <a:xfrm>
          <a:off x="492438" y="1130226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Infer.py</a:t>
          </a:r>
        </a:p>
      </dsp:txBody>
      <dsp:txXfrm>
        <a:off x="502127" y="1139915"/>
        <a:ext cx="1799588" cy="311419"/>
      </dsp:txXfrm>
    </dsp:sp>
    <dsp:sp modelId="{01CB6D46-F97F-4B47-A6A8-267DEE2BFF24}">
      <dsp:nvSpPr>
        <dsp:cNvPr id="0" name=""/>
        <dsp:cNvSpPr/>
      </dsp:nvSpPr>
      <dsp:spPr>
        <a:xfrm>
          <a:off x="656584" y="1506968"/>
          <a:ext cx="2198131" cy="33079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6273" y="1516657"/>
        <a:ext cx="1799588" cy="311419"/>
      </dsp:txXfrm>
    </dsp:sp>
    <dsp:sp modelId="{39122D01-97F2-42EF-83B7-DA89046B3831}">
      <dsp:nvSpPr>
        <dsp:cNvPr id="0" name=""/>
        <dsp:cNvSpPr/>
      </dsp:nvSpPr>
      <dsp:spPr>
        <a:xfrm>
          <a:off x="0" y="294823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379" y="294823"/>
        <a:ext cx="118260" cy="161801"/>
      </dsp:txXfrm>
    </dsp:sp>
    <dsp:sp modelId="{06D8CE76-7B71-4885-BACB-8F8529702113}">
      <dsp:nvSpPr>
        <dsp:cNvPr id="0" name=""/>
        <dsp:cNvSpPr/>
      </dsp:nvSpPr>
      <dsp:spPr>
        <a:xfrm>
          <a:off x="133041" y="684079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1420" y="684079"/>
        <a:ext cx="118260" cy="161801"/>
      </dsp:txXfrm>
    </dsp:sp>
    <dsp:sp modelId="{6E8D0D61-183F-4E67-8E45-5EBAE9F63291}">
      <dsp:nvSpPr>
        <dsp:cNvPr id="0" name=""/>
        <dsp:cNvSpPr/>
      </dsp:nvSpPr>
      <dsp:spPr>
        <a:xfrm>
          <a:off x="357098" y="998601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5477" y="998601"/>
        <a:ext cx="118260" cy="161801"/>
      </dsp:txXfrm>
    </dsp:sp>
    <dsp:sp modelId="{ADB75F34-0101-427F-BF4C-B66CF81D64FE}">
      <dsp:nvSpPr>
        <dsp:cNvPr id="0" name=""/>
        <dsp:cNvSpPr/>
      </dsp:nvSpPr>
      <dsp:spPr>
        <a:xfrm>
          <a:off x="514908" y="1423768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3287" y="1423768"/>
        <a:ext cx="118260" cy="1618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9072D-8667-4379-8213-70635E1AB036}">
      <dsp:nvSpPr>
        <dsp:cNvPr id="0" name=""/>
        <dsp:cNvSpPr/>
      </dsp:nvSpPr>
      <dsp:spPr>
        <a:xfrm>
          <a:off x="0" y="0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Raw Survey Data</a:t>
          </a:r>
        </a:p>
      </dsp:txBody>
      <dsp:txXfrm>
        <a:off x="9689" y="9689"/>
        <a:ext cx="1802470" cy="311419"/>
      </dsp:txXfrm>
    </dsp:sp>
    <dsp:sp modelId="{5F78078B-139C-4DCA-927C-09EFF201EB27}">
      <dsp:nvSpPr>
        <dsp:cNvPr id="0" name=""/>
        <dsp:cNvSpPr/>
      </dsp:nvSpPr>
      <dsp:spPr>
        <a:xfrm>
          <a:off x="164146" y="376742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SPA</a:t>
          </a:r>
        </a:p>
      </dsp:txBody>
      <dsp:txXfrm>
        <a:off x="173835" y="386431"/>
        <a:ext cx="1799588" cy="311419"/>
      </dsp:txXfrm>
    </dsp:sp>
    <dsp:sp modelId="{8BCBAF0D-BFE3-4AFC-8F69-0640364EB209}">
      <dsp:nvSpPr>
        <dsp:cNvPr id="0" name=""/>
        <dsp:cNvSpPr/>
      </dsp:nvSpPr>
      <dsp:spPr>
        <a:xfrm>
          <a:off x="328292" y="753484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ActivitySim Formatting &amp; Cleaning</a:t>
          </a:r>
        </a:p>
      </dsp:txBody>
      <dsp:txXfrm>
        <a:off x="337981" y="763173"/>
        <a:ext cx="1799588" cy="311419"/>
      </dsp:txXfrm>
    </dsp:sp>
    <dsp:sp modelId="{45868EB6-52BF-4AFB-801F-08E55E863163}">
      <dsp:nvSpPr>
        <dsp:cNvPr id="0" name=""/>
        <dsp:cNvSpPr/>
      </dsp:nvSpPr>
      <dsp:spPr>
        <a:xfrm>
          <a:off x="492438" y="1130226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Infer.py</a:t>
          </a:r>
        </a:p>
      </dsp:txBody>
      <dsp:txXfrm>
        <a:off x="502127" y="1139915"/>
        <a:ext cx="1799588" cy="311419"/>
      </dsp:txXfrm>
    </dsp:sp>
    <dsp:sp modelId="{01CB6D46-F97F-4B47-A6A8-267DEE2BFF24}">
      <dsp:nvSpPr>
        <dsp:cNvPr id="0" name=""/>
        <dsp:cNvSpPr/>
      </dsp:nvSpPr>
      <dsp:spPr>
        <a:xfrm>
          <a:off x="656584" y="1506968"/>
          <a:ext cx="2198131" cy="33079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6273" y="1516657"/>
        <a:ext cx="1799588" cy="311419"/>
      </dsp:txXfrm>
    </dsp:sp>
    <dsp:sp modelId="{39122D01-97F2-42EF-83B7-DA89046B3831}">
      <dsp:nvSpPr>
        <dsp:cNvPr id="0" name=""/>
        <dsp:cNvSpPr/>
      </dsp:nvSpPr>
      <dsp:spPr>
        <a:xfrm>
          <a:off x="0" y="294823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379" y="294823"/>
        <a:ext cx="118260" cy="161801"/>
      </dsp:txXfrm>
    </dsp:sp>
    <dsp:sp modelId="{06D8CE76-7B71-4885-BACB-8F8529702113}">
      <dsp:nvSpPr>
        <dsp:cNvPr id="0" name=""/>
        <dsp:cNvSpPr/>
      </dsp:nvSpPr>
      <dsp:spPr>
        <a:xfrm>
          <a:off x="133041" y="684079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1420" y="684079"/>
        <a:ext cx="118260" cy="161801"/>
      </dsp:txXfrm>
    </dsp:sp>
    <dsp:sp modelId="{6E8D0D61-183F-4E67-8E45-5EBAE9F63291}">
      <dsp:nvSpPr>
        <dsp:cNvPr id="0" name=""/>
        <dsp:cNvSpPr/>
      </dsp:nvSpPr>
      <dsp:spPr>
        <a:xfrm>
          <a:off x="357098" y="998601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5477" y="998601"/>
        <a:ext cx="118260" cy="161801"/>
      </dsp:txXfrm>
    </dsp:sp>
    <dsp:sp modelId="{ADB75F34-0101-427F-BF4C-B66CF81D64FE}">
      <dsp:nvSpPr>
        <dsp:cNvPr id="0" name=""/>
        <dsp:cNvSpPr/>
      </dsp:nvSpPr>
      <dsp:spPr>
        <a:xfrm>
          <a:off x="514908" y="1423768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3287" y="1423768"/>
        <a:ext cx="118260" cy="161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9072D-8667-4379-8213-70635E1AB036}">
      <dsp:nvSpPr>
        <dsp:cNvPr id="0" name=""/>
        <dsp:cNvSpPr/>
      </dsp:nvSpPr>
      <dsp:spPr>
        <a:xfrm>
          <a:off x="0" y="0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Raw Survey Data</a:t>
          </a:r>
        </a:p>
      </dsp:txBody>
      <dsp:txXfrm>
        <a:off x="9689" y="9689"/>
        <a:ext cx="1802470" cy="311419"/>
      </dsp:txXfrm>
    </dsp:sp>
    <dsp:sp modelId="{5F78078B-139C-4DCA-927C-09EFF201EB27}">
      <dsp:nvSpPr>
        <dsp:cNvPr id="0" name=""/>
        <dsp:cNvSpPr/>
      </dsp:nvSpPr>
      <dsp:spPr>
        <a:xfrm>
          <a:off x="164146" y="376742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Survey Processing</a:t>
          </a:r>
        </a:p>
      </dsp:txBody>
      <dsp:txXfrm>
        <a:off x="173835" y="386431"/>
        <a:ext cx="1799588" cy="311419"/>
      </dsp:txXfrm>
    </dsp:sp>
    <dsp:sp modelId="{8BCBAF0D-BFE3-4AFC-8F69-0640364EB209}">
      <dsp:nvSpPr>
        <dsp:cNvPr id="0" name=""/>
        <dsp:cNvSpPr/>
      </dsp:nvSpPr>
      <dsp:spPr>
        <a:xfrm>
          <a:off x="328292" y="753484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ActivitySim Formatting &amp; Cleaning</a:t>
          </a:r>
        </a:p>
      </dsp:txBody>
      <dsp:txXfrm>
        <a:off x="337981" y="763173"/>
        <a:ext cx="1799588" cy="311419"/>
      </dsp:txXfrm>
    </dsp:sp>
    <dsp:sp modelId="{45868EB6-52BF-4AFB-801F-08E55E863163}">
      <dsp:nvSpPr>
        <dsp:cNvPr id="0" name=""/>
        <dsp:cNvSpPr/>
      </dsp:nvSpPr>
      <dsp:spPr>
        <a:xfrm>
          <a:off x="492438" y="1130226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Infer.py</a:t>
          </a:r>
        </a:p>
      </dsp:txBody>
      <dsp:txXfrm>
        <a:off x="502127" y="1139915"/>
        <a:ext cx="1799588" cy="311419"/>
      </dsp:txXfrm>
    </dsp:sp>
    <dsp:sp modelId="{01CB6D46-F97F-4B47-A6A8-267DEE2BFF24}">
      <dsp:nvSpPr>
        <dsp:cNvPr id="0" name=""/>
        <dsp:cNvSpPr/>
      </dsp:nvSpPr>
      <dsp:spPr>
        <a:xfrm>
          <a:off x="656584" y="1506968"/>
          <a:ext cx="2198131" cy="33079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6273" y="1516657"/>
        <a:ext cx="1799588" cy="311419"/>
      </dsp:txXfrm>
    </dsp:sp>
    <dsp:sp modelId="{39122D01-97F2-42EF-83B7-DA89046B3831}">
      <dsp:nvSpPr>
        <dsp:cNvPr id="0" name=""/>
        <dsp:cNvSpPr/>
      </dsp:nvSpPr>
      <dsp:spPr>
        <a:xfrm>
          <a:off x="0" y="294823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379" y="294823"/>
        <a:ext cx="118260" cy="161801"/>
      </dsp:txXfrm>
    </dsp:sp>
    <dsp:sp modelId="{06D8CE76-7B71-4885-BACB-8F8529702113}">
      <dsp:nvSpPr>
        <dsp:cNvPr id="0" name=""/>
        <dsp:cNvSpPr/>
      </dsp:nvSpPr>
      <dsp:spPr>
        <a:xfrm>
          <a:off x="133041" y="684079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1420" y="684079"/>
        <a:ext cx="118260" cy="161801"/>
      </dsp:txXfrm>
    </dsp:sp>
    <dsp:sp modelId="{6E8D0D61-183F-4E67-8E45-5EBAE9F63291}">
      <dsp:nvSpPr>
        <dsp:cNvPr id="0" name=""/>
        <dsp:cNvSpPr/>
      </dsp:nvSpPr>
      <dsp:spPr>
        <a:xfrm>
          <a:off x="357098" y="998601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5477" y="998601"/>
        <a:ext cx="118260" cy="161801"/>
      </dsp:txXfrm>
    </dsp:sp>
    <dsp:sp modelId="{ADB75F34-0101-427F-BF4C-B66CF81D64FE}">
      <dsp:nvSpPr>
        <dsp:cNvPr id="0" name=""/>
        <dsp:cNvSpPr/>
      </dsp:nvSpPr>
      <dsp:spPr>
        <a:xfrm>
          <a:off x="514908" y="1423768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3287" y="1423768"/>
        <a:ext cx="118260" cy="1618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9072D-8667-4379-8213-70635E1AB036}">
      <dsp:nvSpPr>
        <dsp:cNvPr id="0" name=""/>
        <dsp:cNvSpPr/>
      </dsp:nvSpPr>
      <dsp:spPr>
        <a:xfrm>
          <a:off x="0" y="0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Raw Survey Data</a:t>
          </a:r>
        </a:p>
      </dsp:txBody>
      <dsp:txXfrm>
        <a:off x="9689" y="9689"/>
        <a:ext cx="1802470" cy="311419"/>
      </dsp:txXfrm>
    </dsp:sp>
    <dsp:sp modelId="{5F78078B-139C-4DCA-927C-09EFF201EB27}">
      <dsp:nvSpPr>
        <dsp:cNvPr id="0" name=""/>
        <dsp:cNvSpPr/>
      </dsp:nvSpPr>
      <dsp:spPr>
        <a:xfrm>
          <a:off x="164146" y="376742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Survey Processing</a:t>
          </a:r>
        </a:p>
      </dsp:txBody>
      <dsp:txXfrm>
        <a:off x="173835" y="386431"/>
        <a:ext cx="1799588" cy="311419"/>
      </dsp:txXfrm>
    </dsp:sp>
    <dsp:sp modelId="{8BCBAF0D-BFE3-4AFC-8F69-0640364EB209}">
      <dsp:nvSpPr>
        <dsp:cNvPr id="0" name=""/>
        <dsp:cNvSpPr/>
      </dsp:nvSpPr>
      <dsp:spPr>
        <a:xfrm>
          <a:off x="328292" y="753484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ActivitySim Formatting &amp; Cleaning</a:t>
          </a:r>
        </a:p>
      </dsp:txBody>
      <dsp:txXfrm>
        <a:off x="337981" y="763173"/>
        <a:ext cx="1799588" cy="311419"/>
      </dsp:txXfrm>
    </dsp:sp>
    <dsp:sp modelId="{45868EB6-52BF-4AFB-801F-08E55E863163}">
      <dsp:nvSpPr>
        <dsp:cNvPr id="0" name=""/>
        <dsp:cNvSpPr/>
      </dsp:nvSpPr>
      <dsp:spPr>
        <a:xfrm>
          <a:off x="492438" y="1130226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Infer.py</a:t>
          </a:r>
        </a:p>
      </dsp:txBody>
      <dsp:txXfrm>
        <a:off x="502127" y="1139915"/>
        <a:ext cx="1799588" cy="311419"/>
      </dsp:txXfrm>
    </dsp:sp>
    <dsp:sp modelId="{01CB6D46-F97F-4B47-A6A8-267DEE2BFF24}">
      <dsp:nvSpPr>
        <dsp:cNvPr id="0" name=""/>
        <dsp:cNvSpPr/>
      </dsp:nvSpPr>
      <dsp:spPr>
        <a:xfrm>
          <a:off x="656584" y="1506968"/>
          <a:ext cx="2198131" cy="33079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6273" y="1516657"/>
        <a:ext cx="1799588" cy="311419"/>
      </dsp:txXfrm>
    </dsp:sp>
    <dsp:sp modelId="{39122D01-97F2-42EF-83B7-DA89046B3831}">
      <dsp:nvSpPr>
        <dsp:cNvPr id="0" name=""/>
        <dsp:cNvSpPr/>
      </dsp:nvSpPr>
      <dsp:spPr>
        <a:xfrm>
          <a:off x="0" y="294823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379" y="294823"/>
        <a:ext cx="118260" cy="161801"/>
      </dsp:txXfrm>
    </dsp:sp>
    <dsp:sp modelId="{06D8CE76-7B71-4885-BACB-8F8529702113}">
      <dsp:nvSpPr>
        <dsp:cNvPr id="0" name=""/>
        <dsp:cNvSpPr/>
      </dsp:nvSpPr>
      <dsp:spPr>
        <a:xfrm>
          <a:off x="133041" y="684079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1420" y="684079"/>
        <a:ext cx="118260" cy="161801"/>
      </dsp:txXfrm>
    </dsp:sp>
    <dsp:sp modelId="{6E8D0D61-183F-4E67-8E45-5EBAE9F63291}">
      <dsp:nvSpPr>
        <dsp:cNvPr id="0" name=""/>
        <dsp:cNvSpPr/>
      </dsp:nvSpPr>
      <dsp:spPr>
        <a:xfrm>
          <a:off x="357098" y="998601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5477" y="998601"/>
        <a:ext cx="118260" cy="161801"/>
      </dsp:txXfrm>
    </dsp:sp>
    <dsp:sp modelId="{ADB75F34-0101-427F-BF4C-B66CF81D64FE}">
      <dsp:nvSpPr>
        <dsp:cNvPr id="0" name=""/>
        <dsp:cNvSpPr/>
      </dsp:nvSpPr>
      <dsp:spPr>
        <a:xfrm>
          <a:off x="514908" y="1423768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3287" y="1423768"/>
        <a:ext cx="118260" cy="1618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9072D-8667-4379-8213-70635E1AB036}">
      <dsp:nvSpPr>
        <dsp:cNvPr id="0" name=""/>
        <dsp:cNvSpPr/>
      </dsp:nvSpPr>
      <dsp:spPr>
        <a:xfrm>
          <a:off x="0" y="0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Raw Survey Data</a:t>
          </a:r>
        </a:p>
      </dsp:txBody>
      <dsp:txXfrm>
        <a:off x="9689" y="9689"/>
        <a:ext cx="1802470" cy="311419"/>
      </dsp:txXfrm>
    </dsp:sp>
    <dsp:sp modelId="{5F78078B-139C-4DCA-927C-09EFF201EB27}">
      <dsp:nvSpPr>
        <dsp:cNvPr id="0" name=""/>
        <dsp:cNvSpPr/>
      </dsp:nvSpPr>
      <dsp:spPr>
        <a:xfrm>
          <a:off x="164146" y="376742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Survey Processing</a:t>
          </a:r>
        </a:p>
      </dsp:txBody>
      <dsp:txXfrm>
        <a:off x="173835" y="386431"/>
        <a:ext cx="1799588" cy="311419"/>
      </dsp:txXfrm>
    </dsp:sp>
    <dsp:sp modelId="{8BCBAF0D-BFE3-4AFC-8F69-0640364EB209}">
      <dsp:nvSpPr>
        <dsp:cNvPr id="0" name=""/>
        <dsp:cNvSpPr/>
      </dsp:nvSpPr>
      <dsp:spPr>
        <a:xfrm>
          <a:off x="328292" y="753484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ActivitySim Formatting &amp; Cleaning</a:t>
          </a:r>
        </a:p>
      </dsp:txBody>
      <dsp:txXfrm>
        <a:off x="337981" y="763173"/>
        <a:ext cx="1799588" cy="311419"/>
      </dsp:txXfrm>
    </dsp:sp>
    <dsp:sp modelId="{45868EB6-52BF-4AFB-801F-08E55E863163}">
      <dsp:nvSpPr>
        <dsp:cNvPr id="0" name=""/>
        <dsp:cNvSpPr/>
      </dsp:nvSpPr>
      <dsp:spPr>
        <a:xfrm>
          <a:off x="492438" y="1130226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Infer.py</a:t>
          </a:r>
        </a:p>
      </dsp:txBody>
      <dsp:txXfrm>
        <a:off x="502127" y="1139915"/>
        <a:ext cx="1799588" cy="311419"/>
      </dsp:txXfrm>
    </dsp:sp>
    <dsp:sp modelId="{01CB6D46-F97F-4B47-A6A8-267DEE2BFF24}">
      <dsp:nvSpPr>
        <dsp:cNvPr id="0" name=""/>
        <dsp:cNvSpPr/>
      </dsp:nvSpPr>
      <dsp:spPr>
        <a:xfrm>
          <a:off x="656584" y="1506968"/>
          <a:ext cx="2198131" cy="33079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6273" y="1516657"/>
        <a:ext cx="1799588" cy="311419"/>
      </dsp:txXfrm>
    </dsp:sp>
    <dsp:sp modelId="{39122D01-97F2-42EF-83B7-DA89046B3831}">
      <dsp:nvSpPr>
        <dsp:cNvPr id="0" name=""/>
        <dsp:cNvSpPr/>
      </dsp:nvSpPr>
      <dsp:spPr>
        <a:xfrm>
          <a:off x="0" y="294823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379" y="294823"/>
        <a:ext cx="118260" cy="161801"/>
      </dsp:txXfrm>
    </dsp:sp>
    <dsp:sp modelId="{06D8CE76-7B71-4885-BACB-8F8529702113}">
      <dsp:nvSpPr>
        <dsp:cNvPr id="0" name=""/>
        <dsp:cNvSpPr/>
      </dsp:nvSpPr>
      <dsp:spPr>
        <a:xfrm>
          <a:off x="133041" y="684079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1420" y="684079"/>
        <a:ext cx="118260" cy="161801"/>
      </dsp:txXfrm>
    </dsp:sp>
    <dsp:sp modelId="{6E8D0D61-183F-4E67-8E45-5EBAE9F63291}">
      <dsp:nvSpPr>
        <dsp:cNvPr id="0" name=""/>
        <dsp:cNvSpPr/>
      </dsp:nvSpPr>
      <dsp:spPr>
        <a:xfrm>
          <a:off x="357098" y="998601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5477" y="998601"/>
        <a:ext cx="118260" cy="161801"/>
      </dsp:txXfrm>
    </dsp:sp>
    <dsp:sp modelId="{ADB75F34-0101-427F-BF4C-B66CF81D64FE}">
      <dsp:nvSpPr>
        <dsp:cNvPr id="0" name=""/>
        <dsp:cNvSpPr/>
      </dsp:nvSpPr>
      <dsp:spPr>
        <a:xfrm>
          <a:off x="514908" y="1423768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3287" y="1423768"/>
        <a:ext cx="118260" cy="1618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9072D-8667-4379-8213-70635E1AB036}">
      <dsp:nvSpPr>
        <dsp:cNvPr id="0" name=""/>
        <dsp:cNvSpPr/>
      </dsp:nvSpPr>
      <dsp:spPr>
        <a:xfrm>
          <a:off x="0" y="0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Raw Survey Data</a:t>
          </a:r>
        </a:p>
      </dsp:txBody>
      <dsp:txXfrm>
        <a:off x="9689" y="9689"/>
        <a:ext cx="1802470" cy="311419"/>
      </dsp:txXfrm>
    </dsp:sp>
    <dsp:sp modelId="{5F78078B-139C-4DCA-927C-09EFF201EB27}">
      <dsp:nvSpPr>
        <dsp:cNvPr id="0" name=""/>
        <dsp:cNvSpPr/>
      </dsp:nvSpPr>
      <dsp:spPr>
        <a:xfrm>
          <a:off x="164146" y="376742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Survey Processing</a:t>
          </a:r>
        </a:p>
      </dsp:txBody>
      <dsp:txXfrm>
        <a:off x="173835" y="386431"/>
        <a:ext cx="1799588" cy="311419"/>
      </dsp:txXfrm>
    </dsp:sp>
    <dsp:sp modelId="{8BCBAF0D-BFE3-4AFC-8F69-0640364EB209}">
      <dsp:nvSpPr>
        <dsp:cNvPr id="0" name=""/>
        <dsp:cNvSpPr/>
      </dsp:nvSpPr>
      <dsp:spPr>
        <a:xfrm>
          <a:off x="328292" y="753484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ActivitySim Formatting &amp; Cleaning</a:t>
          </a:r>
        </a:p>
      </dsp:txBody>
      <dsp:txXfrm>
        <a:off x="337981" y="763173"/>
        <a:ext cx="1799588" cy="311419"/>
      </dsp:txXfrm>
    </dsp:sp>
    <dsp:sp modelId="{45868EB6-52BF-4AFB-801F-08E55E863163}">
      <dsp:nvSpPr>
        <dsp:cNvPr id="0" name=""/>
        <dsp:cNvSpPr/>
      </dsp:nvSpPr>
      <dsp:spPr>
        <a:xfrm>
          <a:off x="492438" y="1130226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Infer.py</a:t>
          </a:r>
        </a:p>
      </dsp:txBody>
      <dsp:txXfrm>
        <a:off x="502127" y="1139915"/>
        <a:ext cx="1799588" cy="311419"/>
      </dsp:txXfrm>
    </dsp:sp>
    <dsp:sp modelId="{01CB6D46-F97F-4B47-A6A8-267DEE2BFF24}">
      <dsp:nvSpPr>
        <dsp:cNvPr id="0" name=""/>
        <dsp:cNvSpPr/>
      </dsp:nvSpPr>
      <dsp:spPr>
        <a:xfrm>
          <a:off x="656584" y="1506968"/>
          <a:ext cx="2198131" cy="33079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6273" y="1516657"/>
        <a:ext cx="1799588" cy="311419"/>
      </dsp:txXfrm>
    </dsp:sp>
    <dsp:sp modelId="{39122D01-97F2-42EF-83B7-DA89046B3831}">
      <dsp:nvSpPr>
        <dsp:cNvPr id="0" name=""/>
        <dsp:cNvSpPr/>
      </dsp:nvSpPr>
      <dsp:spPr>
        <a:xfrm>
          <a:off x="0" y="294823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379" y="294823"/>
        <a:ext cx="118260" cy="161801"/>
      </dsp:txXfrm>
    </dsp:sp>
    <dsp:sp modelId="{06D8CE76-7B71-4885-BACB-8F8529702113}">
      <dsp:nvSpPr>
        <dsp:cNvPr id="0" name=""/>
        <dsp:cNvSpPr/>
      </dsp:nvSpPr>
      <dsp:spPr>
        <a:xfrm>
          <a:off x="133041" y="684079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1420" y="684079"/>
        <a:ext cx="118260" cy="161801"/>
      </dsp:txXfrm>
    </dsp:sp>
    <dsp:sp modelId="{6E8D0D61-183F-4E67-8E45-5EBAE9F63291}">
      <dsp:nvSpPr>
        <dsp:cNvPr id="0" name=""/>
        <dsp:cNvSpPr/>
      </dsp:nvSpPr>
      <dsp:spPr>
        <a:xfrm>
          <a:off x="357098" y="998601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5477" y="998601"/>
        <a:ext cx="118260" cy="161801"/>
      </dsp:txXfrm>
    </dsp:sp>
    <dsp:sp modelId="{ADB75F34-0101-427F-BF4C-B66CF81D64FE}">
      <dsp:nvSpPr>
        <dsp:cNvPr id="0" name=""/>
        <dsp:cNvSpPr/>
      </dsp:nvSpPr>
      <dsp:spPr>
        <a:xfrm>
          <a:off x="514908" y="1423768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3287" y="1423768"/>
        <a:ext cx="118260" cy="1618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9072D-8667-4379-8213-70635E1AB036}">
      <dsp:nvSpPr>
        <dsp:cNvPr id="0" name=""/>
        <dsp:cNvSpPr/>
      </dsp:nvSpPr>
      <dsp:spPr>
        <a:xfrm>
          <a:off x="0" y="0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Raw Survey Data</a:t>
          </a:r>
        </a:p>
      </dsp:txBody>
      <dsp:txXfrm>
        <a:off x="9689" y="9689"/>
        <a:ext cx="1802470" cy="311419"/>
      </dsp:txXfrm>
    </dsp:sp>
    <dsp:sp modelId="{5F78078B-139C-4DCA-927C-09EFF201EB27}">
      <dsp:nvSpPr>
        <dsp:cNvPr id="0" name=""/>
        <dsp:cNvSpPr/>
      </dsp:nvSpPr>
      <dsp:spPr>
        <a:xfrm>
          <a:off x="164146" y="376742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Survey Processing</a:t>
          </a:r>
        </a:p>
      </dsp:txBody>
      <dsp:txXfrm>
        <a:off x="173835" y="386431"/>
        <a:ext cx="1799588" cy="311419"/>
      </dsp:txXfrm>
    </dsp:sp>
    <dsp:sp modelId="{8BCBAF0D-BFE3-4AFC-8F69-0640364EB209}">
      <dsp:nvSpPr>
        <dsp:cNvPr id="0" name=""/>
        <dsp:cNvSpPr/>
      </dsp:nvSpPr>
      <dsp:spPr>
        <a:xfrm>
          <a:off x="328292" y="753484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ActivitySim Formatting &amp; Cleaning</a:t>
          </a:r>
        </a:p>
      </dsp:txBody>
      <dsp:txXfrm>
        <a:off x="337981" y="763173"/>
        <a:ext cx="1799588" cy="311419"/>
      </dsp:txXfrm>
    </dsp:sp>
    <dsp:sp modelId="{45868EB6-52BF-4AFB-801F-08E55E863163}">
      <dsp:nvSpPr>
        <dsp:cNvPr id="0" name=""/>
        <dsp:cNvSpPr/>
      </dsp:nvSpPr>
      <dsp:spPr>
        <a:xfrm>
          <a:off x="492438" y="1130226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Infer.py</a:t>
          </a:r>
        </a:p>
      </dsp:txBody>
      <dsp:txXfrm>
        <a:off x="502127" y="1139915"/>
        <a:ext cx="1799588" cy="311419"/>
      </dsp:txXfrm>
    </dsp:sp>
    <dsp:sp modelId="{01CB6D46-F97F-4B47-A6A8-267DEE2BFF24}">
      <dsp:nvSpPr>
        <dsp:cNvPr id="0" name=""/>
        <dsp:cNvSpPr/>
      </dsp:nvSpPr>
      <dsp:spPr>
        <a:xfrm>
          <a:off x="656584" y="1506968"/>
          <a:ext cx="2198131" cy="33079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6273" y="1516657"/>
        <a:ext cx="1799588" cy="311419"/>
      </dsp:txXfrm>
    </dsp:sp>
    <dsp:sp modelId="{39122D01-97F2-42EF-83B7-DA89046B3831}">
      <dsp:nvSpPr>
        <dsp:cNvPr id="0" name=""/>
        <dsp:cNvSpPr/>
      </dsp:nvSpPr>
      <dsp:spPr>
        <a:xfrm>
          <a:off x="0" y="294823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379" y="294823"/>
        <a:ext cx="118260" cy="161801"/>
      </dsp:txXfrm>
    </dsp:sp>
    <dsp:sp modelId="{06D8CE76-7B71-4885-BACB-8F8529702113}">
      <dsp:nvSpPr>
        <dsp:cNvPr id="0" name=""/>
        <dsp:cNvSpPr/>
      </dsp:nvSpPr>
      <dsp:spPr>
        <a:xfrm>
          <a:off x="133041" y="684079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1420" y="684079"/>
        <a:ext cx="118260" cy="161801"/>
      </dsp:txXfrm>
    </dsp:sp>
    <dsp:sp modelId="{6E8D0D61-183F-4E67-8E45-5EBAE9F63291}">
      <dsp:nvSpPr>
        <dsp:cNvPr id="0" name=""/>
        <dsp:cNvSpPr/>
      </dsp:nvSpPr>
      <dsp:spPr>
        <a:xfrm>
          <a:off x="357098" y="998601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5477" y="998601"/>
        <a:ext cx="118260" cy="161801"/>
      </dsp:txXfrm>
    </dsp:sp>
    <dsp:sp modelId="{ADB75F34-0101-427F-BF4C-B66CF81D64FE}">
      <dsp:nvSpPr>
        <dsp:cNvPr id="0" name=""/>
        <dsp:cNvSpPr/>
      </dsp:nvSpPr>
      <dsp:spPr>
        <a:xfrm>
          <a:off x="514908" y="1423768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3287" y="1423768"/>
        <a:ext cx="118260" cy="1618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9072D-8667-4379-8213-70635E1AB036}">
      <dsp:nvSpPr>
        <dsp:cNvPr id="0" name=""/>
        <dsp:cNvSpPr/>
      </dsp:nvSpPr>
      <dsp:spPr>
        <a:xfrm>
          <a:off x="0" y="0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Raw Survey Data</a:t>
          </a:r>
        </a:p>
      </dsp:txBody>
      <dsp:txXfrm>
        <a:off x="9689" y="9689"/>
        <a:ext cx="1802470" cy="311419"/>
      </dsp:txXfrm>
    </dsp:sp>
    <dsp:sp modelId="{5F78078B-139C-4DCA-927C-09EFF201EB27}">
      <dsp:nvSpPr>
        <dsp:cNvPr id="0" name=""/>
        <dsp:cNvSpPr/>
      </dsp:nvSpPr>
      <dsp:spPr>
        <a:xfrm>
          <a:off x="164146" y="376742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Survey Processing</a:t>
          </a:r>
        </a:p>
      </dsp:txBody>
      <dsp:txXfrm>
        <a:off x="173835" y="386431"/>
        <a:ext cx="1799588" cy="311419"/>
      </dsp:txXfrm>
    </dsp:sp>
    <dsp:sp modelId="{8BCBAF0D-BFE3-4AFC-8F69-0640364EB209}">
      <dsp:nvSpPr>
        <dsp:cNvPr id="0" name=""/>
        <dsp:cNvSpPr/>
      </dsp:nvSpPr>
      <dsp:spPr>
        <a:xfrm>
          <a:off x="328292" y="753484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ActivitySim Formatting &amp; Cleaning</a:t>
          </a:r>
        </a:p>
      </dsp:txBody>
      <dsp:txXfrm>
        <a:off x="337981" y="763173"/>
        <a:ext cx="1799588" cy="311419"/>
      </dsp:txXfrm>
    </dsp:sp>
    <dsp:sp modelId="{45868EB6-52BF-4AFB-801F-08E55E863163}">
      <dsp:nvSpPr>
        <dsp:cNvPr id="0" name=""/>
        <dsp:cNvSpPr/>
      </dsp:nvSpPr>
      <dsp:spPr>
        <a:xfrm>
          <a:off x="492438" y="1130226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Infer.py</a:t>
          </a:r>
        </a:p>
      </dsp:txBody>
      <dsp:txXfrm>
        <a:off x="502127" y="1139915"/>
        <a:ext cx="1799588" cy="311419"/>
      </dsp:txXfrm>
    </dsp:sp>
    <dsp:sp modelId="{01CB6D46-F97F-4B47-A6A8-267DEE2BFF24}">
      <dsp:nvSpPr>
        <dsp:cNvPr id="0" name=""/>
        <dsp:cNvSpPr/>
      </dsp:nvSpPr>
      <dsp:spPr>
        <a:xfrm>
          <a:off x="656584" y="1506968"/>
          <a:ext cx="2198131" cy="33079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6273" y="1516657"/>
        <a:ext cx="1799588" cy="311419"/>
      </dsp:txXfrm>
    </dsp:sp>
    <dsp:sp modelId="{39122D01-97F2-42EF-83B7-DA89046B3831}">
      <dsp:nvSpPr>
        <dsp:cNvPr id="0" name=""/>
        <dsp:cNvSpPr/>
      </dsp:nvSpPr>
      <dsp:spPr>
        <a:xfrm>
          <a:off x="0" y="294823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379" y="294823"/>
        <a:ext cx="118260" cy="161801"/>
      </dsp:txXfrm>
    </dsp:sp>
    <dsp:sp modelId="{06D8CE76-7B71-4885-BACB-8F8529702113}">
      <dsp:nvSpPr>
        <dsp:cNvPr id="0" name=""/>
        <dsp:cNvSpPr/>
      </dsp:nvSpPr>
      <dsp:spPr>
        <a:xfrm>
          <a:off x="133041" y="684079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1420" y="684079"/>
        <a:ext cx="118260" cy="161801"/>
      </dsp:txXfrm>
    </dsp:sp>
    <dsp:sp modelId="{6E8D0D61-183F-4E67-8E45-5EBAE9F63291}">
      <dsp:nvSpPr>
        <dsp:cNvPr id="0" name=""/>
        <dsp:cNvSpPr/>
      </dsp:nvSpPr>
      <dsp:spPr>
        <a:xfrm>
          <a:off x="357098" y="998601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5477" y="998601"/>
        <a:ext cx="118260" cy="161801"/>
      </dsp:txXfrm>
    </dsp:sp>
    <dsp:sp modelId="{ADB75F34-0101-427F-BF4C-B66CF81D64FE}">
      <dsp:nvSpPr>
        <dsp:cNvPr id="0" name=""/>
        <dsp:cNvSpPr/>
      </dsp:nvSpPr>
      <dsp:spPr>
        <a:xfrm>
          <a:off x="514908" y="1423768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3287" y="1423768"/>
        <a:ext cx="118260" cy="1618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9072D-8667-4379-8213-70635E1AB036}">
      <dsp:nvSpPr>
        <dsp:cNvPr id="0" name=""/>
        <dsp:cNvSpPr/>
      </dsp:nvSpPr>
      <dsp:spPr>
        <a:xfrm>
          <a:off x="0" y="0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Raw Survey Data</a:t>
          </a:r>
        </a:p>
      </dsp:txBody>
      <dsp:txXfrm>
        <a:off x="9689" y="9689"/>
        <a:ext cx="1802470" cy="311419"/>
      </dsp:txXfrm>
    </dsp:sp>
    <dsp:sp modelId="{5F78078B-139C-4DCA-927C-09EFF201EB27}">
      <dsp:nvSpPr>
        <dsp:cNvPr id="0" name=""/>
        <dsp:cNvSpPr/>
      </dsp:nvSpPr>
      <dsp:spPr>
        <a:xfrm>
          <a:off x="164146" y="376742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SPA</a:t>
          </a:r>
        </a:p>
      </dsp:txBody>
      <dsp:txXfrm>
        <a:off x="173835" y="386431"/>
        <a:ext cx="1799588" cy="311419"/>
      </dsp:txXfrm>
    </dsp:sp>
    <dsp:sp modelId="{8BCBAF0D-BFE3-4AFC-8F69-0640364EB209}">
      <dsp:nvSpPr>
        <dsp:cNvPr id="0" name=""/>
        <dsp:cNvSpPr/>
      </dsp:nvSpPr>
      <dsp:spPr>
        <a:xfrm>
          <a:off x="328292" y="753484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ActivitySim Formatting &amp; Cleaning</a:t>
          </a:r>
        </a:p>
      </dsp:txBody>
      <dsp:txXfrm>
        <a:off x="337981" y="763173"/>
        <a:ext cx="1799588" cy="311419"/>
      </dsp:txXfrm>
    </dsp:sp>
    <dsp:sp modelId="{45868EB6-52BF-4AFB-801F-08E55E863163}">
      <dsp:nvSpPr>
        <dsp:cNvPr id="0" name=""/>
        <dsp:cNvSpPr/>
      </dsp:nvSpPr>
      <dsp:spPr>
        <a:xfrm>
          <a:off x="492438" y="1130226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Infer.py</a:t>
          </a:r>
        </a:p>
      </dsp:txBody>
      <dsp:txXfrm>
        <a:off x="502127" y="1139915"/>
        <a:ext cx="1799588" cy="311419"/>
      </dsp:txXfrm>
    </dsp:sp>
    <dsp:sp modelId="{01CB6D46-F97F-4B47-A6A8-267DEE2BFF24}">
      <dsp:nvSpPr>
        <dsp:cNvPr id="0" name=""/>
        <dsp:cNvSpPr/>
      </dsp:nvSpPr>
      <dsp:spPr>
        <a:xfrm>
          <a:off x="656584" y="1506968"/>
          <a:ext cx="2198131" cy="33079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6273" y="1516657"/>
        <a:ext cx="1799588" cy="311419"/>
      </dsp:txXfrm>
    </dsp:sp>
    <dsp:sp modelId="{39122D01-97F2-42EF-83B7-DA89046B3831}">
      <dsp:nvSpPr>
        <dsp:cNvPr id="0" name=""/>
        <dsp:cNvSpPr/>
      </dsp:nvSpPr>
      <dsp:spPr>
        <a:xfrm>
          <a:off x="0" y="294823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379" y="294823"/>
        <a:ext cx="118260" cy="161801"/>
      </dsp:txXfrm>
    </dsp:sp>
    <dsp:sp modelId="{06D8CE76-7B71-4885-BACB-8F8529702113}">
      <dsp:nvSpPr>
        <dsp:cNvPr id="0" name=""/>
        <dsp:cNvSpPr/>
      </dsp:nvSpPr>
      <dsp:spPr>
        <a:xfrm>
          <a:off x="133041" y="684079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1420" y="684079"/>
        <a:ext cx="118260" cy="161801"/>
      </dsp:txXfrm>
    </dsp:sp>
    <dsp:sp modelId="{6E8D0D61-183F-4E67-8E45-5EBAE9F63291}">
      <dsp:nvSpPr>
        <dsp:cNvPr id="0" name=""/>
        <dsp:cNvSpPr/>
      </dsp:nvSpPr>
      <dsp:spPr>
        <a:xfrm>
          <a:off x="357098" y="998601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5477" y="998601"/>
        <a:ext cx="118260" cy="161801"/>
      </dsp:txXfrm>
    </dsp:sp>
    <dsp:sp modelId="{ADB75F34-0101-427F-BF4C-B66CF81D64FE}">
      <dsp:nvSpPr>
        <dsp:cNvPr id="0" name=""/>
        <dsp:cNvSpPr/>
      </dsp:nvSpPr>
      <dsp:spPr>
        <a:xfrm>
          <a:off x="514908" y="1423768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3287" y="1423768"/>
        <a:ext cx="118260" cy="1618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9072D-8667-4379-8213-70635E1AB036}">
      <dsp:nvSpPr>
        <dsp:cNvPr id="0" name=""/>
        <dsp:cNvSpPr/>
      </dsp:nvSpPr>
      <dsp:spPr>
        <a:xfrm>
          <a:off x="0" y="0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Raw Survey Data</a:t>
          </a:r>
        </a:p>
      </dsp:txBody>
      <dsp:txXfrm>
        <a:off x="9689" y="9689"/>
        <a:ext cx="1802470" cy="311419"/>
      </dsp:txXfrm>
    </dsp:sp>
    <dsp:sp modelId="{5F78078B-139C-4DCA-927C-09EFF201EB27}">
      <dsp:nvSpPr>
        <dsp:cNvPr id="0" name=""/>
        <dsp:cNvSpPr/>
      </dsp:nvSpPr>
      <dsp:spPr>
        <a:xfrm>
          <a:off x="164146" y="376742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SPA</a:t>
          </a:r>
        </a:p>
      </dsp:txBody>
      <dsp:txXfrm>
        <a:off x="173835" y="386431"/>
        <a:ext cx="1799588" cy="311419"/>
      </dsp:txXfrm>
    </dsp:sp>
    <dsp:sp modelId="{8BCBAF0D-BFE3-4AFC-8F69-0640364EB209}">
      <dsp:nvSpPr>
        <dsp:cNvPr id="0" name=""/>
        <dsp:cNvSpPr/>
      </dsp:nvSpPr>
      <dsp:spPr>
        <a:xfrm>
          <a:off x="328292" y="753484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ActivitySim Formatting &amp; Cleaning</a:t>
          </a:r>
        </a:p>
      </dsp:txBody>
      <dsp:txXfrm>
        <a:off x="337981" y="763173"/>
        <a:ext cx="1799588" cy="311419"/>
      </dsp:txXfrm>
    </dsp:sp>
    <dsp:sp modelId="{45868EB6-52BF-4AFB-801F-08E55E863163}">
      <dsp:nvSpPr>
        <dsp:cNvPr id="0" name=""/>
        <dsp:cNvSpPr/>
      </dsp:nvSpPr>
      <dsp:spPr>
        <a:xfrm>
          <a:off x="492438" y="1130226"/>
          <a:ext cx="2198131" cy="33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Infer.py</a:t>
          </a:r>
        </a:p>
      </dsp:txBody>
      <dsp:txXfrm>
        <a:off x="502127" y="1139915"/>
        <a:ext cx="1799588" cy="311419"/>
      </dsp:txXfrm>
    </dsp:sp>
    <dsp:sp modelId="{01CB6D46-F97F-4B47-A6A8-267DEE2BFF24}">
      <dsp:nvSpPr>
        <dsp:cNvPr id="0" name=""/>
        <dsp:cNvSpPr/>
      </dsp:nvSpPr>
      <dsp:spPr>
        <a:xfrm>
          <a:off x="656584" y="1506968"/>
          <a:ext cx="2198131" cy="33079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6273" y="1516657"/>
        <a:ext cx="1799588" cy="311419"/>
      </dsp:txXfrm>
    </dsp:sp>
    <dsp:sp modelId="{39122D01-97F2-42EF-83B7-DA89046B3831}">
      <dsp:nvSpPr>
        <dsp:cNvPr id="0" name=""/>
        <dsp:cNvSpPr/>
      </dsp:nvSpPr>
      <dsp:spPr>
        <a:xfrm>
          <a:off x="0" y="294823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379" y="294823"/>
        <a:ext cx="118260" cy="161801"/>
      </dsp:txXfrm>
    </dsp:sp>
    <dsp:sp modelId="{06D8CE76-7B71-4885-BACB-8F8529702113}">
      <dsp:nvSpPr>
        <dsp:cNvPr id="0" name=""/>
        <dsp:cNvSpPr/>
      </dsp:nvSpPr>
      <dsp:spPr>
        <a:xfrm>
          <a:off x="133041" y="684079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1420" y="684079"/>
        <a:ext cx="118260" cy="161801"/>
      </dsp:txXfrm>
    </dsp:sp>
    <dsp:sp modelId="{6E8D0D61-183F-4E67-8E45-5EBAE9F63291}">
      <dsp:nvSpPr>
        <dsp:cNvPr id="0" name=""/>
        <dsp:cNvSpPr/>
      </dsp:nvSpPr>
      <dsp:spPr>
        <a:xfrm>
          <a:off x="357098" y="998601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5477" y="998601"/>
        <a:ext cx="118260" cy="161801"/>
      </dsp:txXfrm>
    </dsp:sp>
    <dsp:sp modelId="{ADB75F34-0101-427F-BF4C-B66CF81D64FE}">
      <dsp:nvSpPr>
        <dsp:cNvPr id="0" name=""/>
        <dsp:cNvSpPr/>
      </dsp:nvSpPr>
      <dsp:spPr>
        <a:xfrm>
          <a:off x="514908" y="1423768"/>
          <a:ext cx="215018" cy="215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3287" y="1423768"/>
        <a:ext cx="118260" cy="161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47F66-A673-B9F5-EA3B-1311C5628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4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. Basic Content / Table or 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B7E01A6-24BA-661C-A336-97462D1644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8958"/>
            <a:ext cx="10507980" cy="542521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>
            <a:lvl1pPr>
              <a:lnSpc>
                <a:spcPct val="100000"/>
              </a:lnSpc>
              <a:defRPr>
                <a:solidFill>
                  <a:srgbClr val="48484A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7403E73-5B74-DC73-D0C0-EEB1D5D3C6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" y="1143000"/>
            <a:ext cx="10507980" cy="285271"/>
          </a:xfrm>
        </p:spPr>
        <p:txBody>
          <a:bodyPr wrap="square">
            <a:spAutoFit/>
          </a:bodyPr>
          <a:lstStyle>
            <a:lvl1pPr marL="0">
              <a:lnSpc>
                <a:spcPct val="114000"/>
              </a:lnSpc>
              <a:spcBef>
                <a:spcPts val="800"/>
              </a:spcBef>
              <a:defRPr sz="1200">
                <a:solidFill>
                  <a:srgbClr val="48484A"/>
                </a:solidFill>
              </a:defRPr>
            </a:lvl1pPr>
            <a:lvl2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2pPr>
            <a:lvl3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3pPr>
            <a:lvl4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4pPr>
            <a:lvl5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B30FEE-46B3-5CA6-9990-EEA015EBA2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5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0A58AF-A425-90B7-A7DA-7C8531DB9D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91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. Full Pa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A994D-9F3F-AF37-9B41-125B104DAB89}"/>
              </a:ext>
            </a:extLst>
          </p:cNvPr>
          <p:cNvSpPr/>
          <p:nvPr/>
        </p:nvSpPr>
        <p:spPr>
          <a:xfrm>
            <a:off x="749594" y="6326372"/>
            <a:ext cx="1079205" cy="3987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ACF605-DE13-3428-35A7-C42639F2EB49}"/>
              </a:ext>
            </a:extLst>
          </p:cNvPr>
          <p:cNvSpPr/>
          <p:nvPr/>
        </p:nvSpPr>
        <p:spPr>
          <a:xfrm>
            <a:off x="0" y="0"/>
            <a:ext cx="447630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8000">
                <a:schemeClr val="tx1">
                  <a:alpha val="80218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AE9CEB1-149E-197A-ED2C-7AAE763DB2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820" y="1600200"/>
            <a:ext cx="3197860" cy="400110"/>
          </a:xfrm>
        </p:spPr>
        <p:txBody>
          <a:bodyPr/>
          <a:lstStyle>
            <a:lvl1pPr marL="0">
              <a:lnSpc>
                <a:spcPct val="100000"/>
              </a:lnSpc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6B381FD-0A7E-1CBF-5997-ECA19A9AB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" y="2068286"/>
            <a:ext cx="3197860" cy="285271"/>
          </a:xfrm>
        </p:spPr>
        <p:txBody>
          <a:bodyPr wrap="square">
            <a:spAutoFit/>
          </a:bodyPr>
          <a:lstStyle>
            <a:lvl1pPr marL="0">
              <a:lnSpc>
                <a:spcPct val="114000"/>
              </a:lnSpc>
              <a:spcBef>
                <a:spcPts val="800"/>
              </a:spcBef>
              <a:defRPr sz="1200">
                <a:solidFill>
                  <a:srgbClr val="48484A"/>
                </a:solidFill>
              </a:defRPr>
            </a:lvl1pPr>
            <a:lvl2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2pPr>
            <a:lvl3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3pPr>
            <a:lvl4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4pPr>
            <a:lvl5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3DBED-8890-29A5-C255-12373A35F3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668" y="6404406"/>
            <a:ext cx="801152" cy="260615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DDD8028-91B0-7AFD-F5C0-7FD51AAAFA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08730" y="6350444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81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. Light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;p7">
            <a:extLst>
              <a:ext uri="{FF2B5EF4-FFF2-40B4-BE49-F238E27FC236}">
                <a16:creationId xmlns:a16="http://schemas.microsoft.com/office/drawing/2014/main" id="{DAF7315F-64B1-CCF6-9A53-C1EEA0BB28BC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848945" y="615043"/>
            <a:ext cx="10504855" cy="28071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0"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add Presentation Subtitle</a:t>
            </a:r>
            <a:endParaRPr/>
          </a:p>
        </p:txBody>
      </p:sp>
      <p:sp>
        <p:nvSpPr>
          <p:cNvPr id="5" name="Google Shape;31;p7">
            <a:extLst>
              <a:ext uri="{FF2B5EF4-FFF2-40B4-BE49-F238E27FC236}">
                <a16:creationId xmlns:a16="http://schemas.microsoft.com/office/drawing/2014/main" id="{860233F2-899B-AE15-FC15-3A4A955466A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8945" y="2721481"/>
            <a:ext cx="6567132" cy="61555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Add Divider Title</a:t>
            </a:r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51C0E4-F2DE-C264-009A-C689D616B19E}"/>
              </a:ext>
            </a:extLst>
          </p:cNvPr>
          <p:cNvGrpSpPr/>
          <p:nvPr/>
        </p:nvGrpSpPr>
        <p:grpSpPr>
          <a:xfrm>
            <a:off x="6253224" y="1600200"/>
            <a:ext cx="6720306" cy="3838022"/>
            <a:chOff x="1362414" y="652144"/>
            <a:chExt cx="13267986" cy="7577456"/>
          </a:xfrm>
        </p:grpSpPr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C8A742D3-D09F-D07C-D382-4431415071FF}"/>
                </a:ext>
              </a:extLst>
            </p:cNvPr>
            <p:cNvSpPr/>
            <p:nvPr/>
          </p:nvSpPr>
          <p:spPr>
            <a:xfrm>
              <a:off x="6361577" y="3057984"/>
              <a:ext cx="8268823" cy="5171616"/>
            </a:xfrm>
            <a:prstGeom prst="triangle">
              <a:avLst/>
            </a:prstGeom>
            <a:gradFill>
              <a:gsLst>
                <a:gs pos="0">
                  <a:srgbClr val="77787B">
                    <a:alpha val="50000"/>
                  </a:srgbClr>
                </a:gs>
                <a:gs pos="100000">
                  <a:srgbClr val="48484A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8BD1D4B8-AFA2-0733-149B-D22CF7059BF4}"/>
                </a:ext>
              </a:extLst>
            </p:cNvPr>
            <p:cNvSpPr/>
            <p:nvPr/>
          </p:nvSpPr>
          <p:spPr>
            <a:xfrm>
              <a:off x="1362414" y="652144"/>
              <a:ext cx="10564658" cy="6607514"/>
            </a:xfrm>
            <a:prstGeom prst="triangle">
              <a:avLst/>
            </a:prstGeom>
            <a:gradFill>
              <a:gsLst>
                <a:gs pos="0">
                  <a:srgbClr val="77787B">
                    <a:alpha val="50467"/>
                  </a:srgbClr>
                </a:gs>
                <a:gs pos="100000">
                  <a:srgbClr val="48484A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D0AB48E-9EE9-EF25-7424-CF2B654F3A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945" y="3342443"/>
            <a:ext cx="5480735" cy="4308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Extra words in orange</a:t>
            </a:r>
          </a:p>
        </p:txBody>
      </p:sp>
    </p:spTree>
    <p:extLst>
      <p:ext uri="{BB962C8B-B14F-4D97-AF65-F5344CB8AC3E}">
        <p14:creationId xmlns:p14="http://schemas.microsoft.com/office/powerpoint/2010/main" val="1497322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9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. Blue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;p7">
            <a:extLst>
              <a:ext uri="{FF2B5EF4-FFF2-40B4-BE49-F238E27FC236}">
                <a16:creationId xmlns:a16="http://schemas.microsoft.com/office/drawing/2014/main" id="{DAF7315F-64B1-CCF6-9A53-C1EEA0BB28BC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848945" y="625928"/>
            <a:ext cx="10504855" cy="28071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0"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add Presentation Subtitle</a:t>
            </a:r>
            <a:endParaRPr/>
          </a:p>
        </p:txBody>
      </p:sp>
      <p:sp>
        <p:nvSpPr>
          <p:cNvPr id="5" name="Google Shape;31;p7">
            <a:extLst>
              <a:ext uri="{FF2B5EF4-FFF2-40B4-BE49-F238E27FC236}">
                <a16:creationId xmlns:a16="http://schemas.microsoft.com/office/drawing/2014/main" id="{860233F2-899B-AE15-FC15-3A4A955466A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8945" y="2721481"/>
            <a:ext cx="6567131" cy="61555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Add Divider Title</a:t>
            </a:r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2E3488-233E-901D-B48E-B5017C484802}"/>
              </a:ext>
            </a:extLst>
          </p:cNvPr>
          <p:cNvGrpSpPr/>
          <p:nvPr/>
        </p:nvGrpSpPr>
        <p:grpSpPr>
          <a:xfrm>
            <a:off x="6253223" y="1600200"/>
            <a:ext cx="6720306" cy="3838022"/>
            <a:chOff x="4365523" y="971472"/>
            <a:chExt cx="7821197" cy="4466750"/>
          </a:xfrm>
        </p:grpSpPr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8BD1D4B8-AFA2-0733-149B-D22CF7059BF4}"/>
                </a:ext>
              </a:extLst>
            </p:cNvPr>
            <p:cNvSpPr/>
            <p:nvPr/>
          </p:nvSpPr>
          <p:spPr>
            <a:xfrm>
              <a:off x="4365523" y="971472"/>
              <a:ext cx="6227642" cy="3894990"/>
            </a:xfrm>
            <a:prstGeom prst="triangl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C8A742D3-D09F-D07C-D382-4431415071FF}"/>
                </a:ext>
              </a:extLst>
            </p:cNvPr>
            <p:cNvSpPr/>
            <p:nvPr/>
          </p:nvSpPr>
          <p:spPr>
            <a:xfrm>
              <a:off x="7312424" y="2389664"/>
              <a:ext cx="4874296" cy="3048558"/>
            </a:xfrm>
            <a:prstGeom prst="triangl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D0AB48E-9EE9-EF25-7424-CF2B654F3A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945" y="3342443"/>
            <a:ext cx="5480735" cy="4308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Extra words in orange</a:t>
            </a:r>
          </a:p>
        </p:txBody>
      </p:sp>
    </p:spTree>
    <p:extLst>
      <p:ext uri="{BB962C8B-B14F-4D97-AF65-F5344CB8AC3E}">
        <p14:creationId xmlns:p14="http://schemas.microsoft.com/office/powerpoint/2010/main" val="362242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96">
          <p15:clr>
            <a:srgbClr val="F26B43"/>
          </p15:clr>
        </p15:guide>
        <p15:guide id="2" pos="2184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a. Contact Page w/out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27F0C2A6-D78C-03EC-52F1-06FE2B28809D}"/>
              </a:ext>
            </a:extLst>
          </p:cNvPr>
          <p:cNvGrpSpPr/>
          <p:nvPr/>
        </p:nvGrpSpPr>
        <p:grpSpPr>
          <a:xfrm>
            <a:off x="-267417" y="593203"/>
            <a:ext cx="7066773" cy="4279738"/>
            <a:chOff x="1362414" y="652144"/>
            <a:chExt cx="13987358" cy="8470942"/>
          </a:xfrm>
        </p:grpSpPr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849D3D72-8267-D30D-5064-798B5AAFD5CB}"/>
                </a:ext>
              </a:extLst>
            </p:cNvPr>
            <p:cNvSpPr/>
            <p:nvPr/>
          </p:nvSpPr>
          <p:spPr>
            <a:xfrm>
              <a:off x="7080949" y="3951469"/>
              <a:ext cx="8268823" cy="5171617"/>
            </a:xfrm>
            <a:prstGeom prst="triangle">
              <a:avLst/>
            </a:prstGeom>
            <a:gradFill>
              <a:gsLst>
                <a:gs pos="0">
                  <a:srgbClr val="77787B">
                    <a:alpha val="50000"/>
                  </a:srgbClr>
                </a:gs>
                <a:gs pos="100000">
                  <a:srgbClr val="48484A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iangle 47">
              <a:extLst>
                <a:ext uri="{FF2B5EF4-FFF2-40B4-BE49-F238E27FC236}">
                  <a16:creationId xmlns:a16="http://schemas.microsoft.com/office/drawing/2014/main" id="{397EE472-45D3-1342-B480-7992B95D22A6}"/>
                </a:ext>
              </a:extLst>
            </p:cNvPr>
            <p:cNvSpPr/>
            <p:nvPr/>
          </p:nvSpPr>
          <p:spPr>
            <a:xfrm>
              <a:off x="1362414" y="652144"/>
              <a:ext cx="10564658" cy="6607514"/>
            </a:xfrm>
            <a:prstGeom prst="triangle">
              <a:avLst/>
            </a:prstGeom>
            <a:gradFill>
              <a:gsLst>
                <a:gs pos="0">
                  <a:srgbClr val="77787B">
                    <a:alpha val="50467"/>
                  </a:srgbClr>
                </a:gs>
                <a:gs pos="100000">
                  <a:srgbClr val="48484A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167DB4E-811D-B1C4-8C91-E087753327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5211" y="3210507"/>
            <a:ext cx="5018589" cy="28521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MANAGER 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540E9B65-C8B8-8638-5C2D-80D4854048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5211" y="3438365"/>
            <a:ext cx="5018589" cy="2762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464BB710-C2C7-40EC-A869-8C5045C3EC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5211" y="3745911"/>
            <a:ext cx="5018589" cy="46007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  <a:br>
              <a:rPr lang="en-US"/>
            </a:br>
            <a:r>
              <a:rPr lang="en-US"/>
              <a:t>Phone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2AA8C3-33EA-0D53-B4BD-C5317BD5B543}"/>
              </a:ext>
            </a:extLst>
          </p:cNvPr>
          <p:cNvSpPr txBox="1"/>
          <p:nvPr/>
        </p:nvSpPr>
        <p:spPr>
          <a:xfrm>
            <a:off x="6312061" y="1292423"/>
            <a:ext cx="1309632" cy="30777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/>
            <a:r>
              <a:rPr lang="en-US" sz="2000" b="1">
                <a:solidFill>
                  <a:schemeClr val="bg2"/>
                </a:solidFill>
              </a:rPr>
              <a:t>Contacts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E9F26DB-5D07-00D4-A358-EA247E0104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5211" y="4613809"/>
            <a:ext cx="5018589" cy="28521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MANAGER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D182766-B29E-D9AF-35B5-A4558DC8E8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5211" y="4841667"/>
            <a:ext cx="5018589" cy="2762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B2E1E72C-6553-412E-0325-B5860319E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5211" y="5149213"/>
            <a:ext cx="5018589" cy="46007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  <a:br>
              <a:rPr lang="en-US"/>
            </a:br>
            <a:r>
              <a:rPr lang="en-US"/>
              <a:t>Phone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972798-7C10-FF45-1919-F212C4724E01}"/>
              </a:ext>
            </a:extLst>
          </p:cNvPr>
          <p:cNvSpPr txBox="1"/>
          <p:nvPr/>
        </p:nvSpPr>
        <p:spPr>
          <a:xfrm>
            <a:off x="7651798" y="5923336"/>
            <a:ext cx="3392512" cy="350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400" b="1" spc="100">
                <a:solidFill>
                  <a:schemeClr val="tx1"/>
                </a:solidFill>
                <a:latin typeface="Arial"/>
                <a:cs typeface="Arial"/>
              </a:rPr>
              <a:t>www.rsginc.com</a:t>
            </a:r>
          </a:p>
          <a:p>
            <a:pPr algn="r" defTabSz="914608">
              <a:tabLst>
                <a:tab pos="4665639" algn="l"/>
              </a:tabLst>
            </a:pPr>
            <a:endParaRPr lang="en-US" sz="1400" spc="10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5A3E740-8FB9-877B-D70D-7069609515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5211" y="1807205"/>
            <a:ext cx="5018589" cy="28521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MANAGER NAME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F7542F1-2C5A-740B-9F86-00304EFBAA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5211" y="2035063"/>
            <a:ext cx="5018589" cy="2762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2A3D024-C3D4-03F6-7388-E263DB4B1C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5211" y="2342609"/>
            <a:ext cx="5018589" cy="46007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  <a:br>
              <a:rPr lang="en-US"/>
            </a:br>
            <a:r>
              <a:rPr lang="en-US"/>
              <a:t>Phone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5E910922-130B-5E6D-A82D-9B8DD9391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46" y="2679489"/>
            <a:ext cx="1611849" cy="4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17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96">
          <p15:clr>
            <a:srgbClr val="FBAE40"/>
          </p15:clr>
        </p15:guide>
        <p15:guide id="2" pos="21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b. Contact Page w/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3245687-02B9-B097-1EFC-82398134BB90}"/>
              </a:ext>
            </a:extLst>
          </p:cNvPr>
          <p:cNvGrpSpPr/>
          <p:nvPr/>
        </p:nvGrpSpPr>
        <p:grpSpPr>
          <a:xfrm>
            <a:off x="-267417" y="593203"/>
            <a:ext cx="7066773" cy="4279738"/>
            <a:chOff x="1362414" y="652144"/>
            <a:chExt cx="13987358" cy="8470942"/>
          </a:xfrm>
        </p:grpSpPr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ECA2870B-9509-7C5B-2AF1-AB6D4CAC7142}"/>
                </a:ext>
              </a:extLst>
            </p:cNvPr>
            <p:cNvSpPr/>
            <p:nvPr/>
          </p:nvSpPr>
          <p:spPr>
            <a:xfrm>
              <a:off x="7080949" y="3951469"/>
              <a:ext cx="8268823" cy="5171617"/>
            </a:xfrm>
            <a:prstGeom prst="triangle">
              <a:avLst/>
            </a:prstGeom>
            <a:gradFill>
              <a:gsLst>
                <a:gs pos="0">
                  <a:srgbClr val="77787B">
                    <a:alpha val="50000"/>
                  </a:srgbClr>
                </a:gs>
                <a:gs pos="100000">
                  <a:srgbClr val="48484A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49676C27-B053-1534-1D85-9C539A2A8033}"/>
                </a:ext>
              </a:extLst>
            </p:cNvPr>
            <p:cNvSpPr/>
            <p:nvPr/>
          </p:nvSpPr>
          <p:spPr>
            <a:xfrm>
              <a:off x="1362414" y="652144"/>
              <a:ext cx="10564658" cy="6607514"/>
            </a:xfrm>
            <a:prstGeom prst="triangle">
              <a:avLst/>
            </a:prstGeom>
            <a:gradFill>
              <a:gsLst>
                <a:gs pos="0">
                  <a:srgbClr val="77787B">
                    <a:alpha val="50467"/>
                  </a:srgbClr>
                </a:gs>
                <a:gs pos="100000">
                  <a:srgbClr val="48484A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167DB4E-811D-B1C4-8C91-E087753327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8538" y="4295051"/>
            <a:ext cx="4319850" cy="3007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MANAGER 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540E9B65-C8B8-8638-5C2D-80D4854048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8537" y="4538083"/>
            <a:ext cx="4319851" cy="2762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464BB710-C2C7-40EC-A869-8C5045C3EC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8537" y="4845629"/>
            <a:ext cx="4319851" cy="46007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  <a:br>
              <a:rPr lang="en-US"/>
            </a:br>
            <a:r>
              <a:rPr lang="en-US"/>
              <a:t>Phone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2AA8C3-33EA-0D53-B4BD-C5317BD5B543}"/>
              </a:ext>
            </a:extLst>
          </p:cNvPr>
          <p:cNvSpPr txBox="1"/>
          <p:nvPr/>
        </p:nvSpPr>
        <p:spPr>
          <a:xfrm>
            <a:off x="1616146" y="3740912"/>
            <a:ext cx="1309632" cy="30777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/>
            <a:r>
              <a:rPr lang="en-US" sz="2000" b="1">
                <a:solidFill>
                  <a:schemeClr val="bg2"/>
                </a:solidFill>
              </a:rPr>
              <a:t>Contacts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95955AE-E089-F7A2-380C-6837EDC8CC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36134" y="4298055"/>
            <a:ext cx="4319850" cy="3007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MANAGER NAME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ECFC2D7-E306-BA0F-8EFA-E2683FE094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6133" y="4541087"/>
            <a:ext cx="4319851" cy="2762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3F1CF21-B103-8ACB-713C-3B5F127B15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6133" y="4848633"/>
            <a:ext cx="4319851" cy="46007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  <a:br>
              <a:rPr lang="en-US"/>
            </a:br>
            <a:r>
              <a:rPr lang="en-US"/>
              <a:t>Phone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311FDA4-7A3B-FAA0-565B-76867A52E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163" y="360000"/>
            <a:ext cx="6318563" cy="3733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3F4D81-C562-C20D-8599-BABD38EB8F10}"/>
              </a:ext>
            </a:extLst>
          </p:cNvPr>
          <p:cNvSpPr txBox="1"/>
          <p:nvPr/>
        </p:nvSpPr>
        <p:spPr>
          <a:xfrm>
            <a:off x="7651798" y="5923336"/>
            <a:ext cx="3392512" cy="350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400" b="1" spc="100">
                <a:solidFill>
                  <a:schemeClr val="tx1"/>
                </a:solidFill>
                <a:latin typeface="Arial"/>
                <a:cs typeface="Arial"/>
              </a:rPr>
              <a:t>www.rsginc.com</a:t>
            </a:r>
          </a:p>
          <a:p>
            <a:pPr algn="r" defTabSz="914608">
              <a:tabLst>
                <a:tab pos="4665639" algn="l"/>
              </a:tabLst>
            </a:pPr>
            <a:endParaRPr lang="en-US" sz="1400" spc="10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F5B071AE-DB3F-116D-7192-53CD4C274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46" y="2679489"/>
            <a:ext cx="1611849" cy="4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55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96">
          <p15:clr>
            <a:srgbClr val="F26B43"/>
          </p15:clr>
        </p15:guide>
        <p15:guide id="2" pos="2184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088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96">
          <p15:clr>
            <a:srgbClr val="F26B43"/>
          </p15:clr>
        </p15:guide>
        <p15:guide id="2" pos="2184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1. Ligh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49FCD27E-7095-C1F1-FAF3-F082C9169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0899" y="5874684"/>
            <a:ext cx="5742941" cy="290286"/>
          </a:xfrm>
          <a:prstGeom prst="rect">
            <a:avLst/>
          </a:prstGeom>
        </p:spPr>
        <p:txBody>
          <a:bodyPr lIns="0" rIns="0" anchor="ctr" anchorCtr="0">
            <a:spAutoFit/>
          </a:bodyPr>
          <a:lstStyle>
            <a:lvl1pPr marL="0" indent="0">
              <a:buNone/>
              <a:defRPr sz="1200">
                <a:solidFill>
                  <a:srgbClr val="48484A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Add Presenter(s) Name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97F270-A2B4-8364-FC2E-0AAB0EC5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525" y="3232308"/>
            <a:ext cx="1701209" cy="546178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DCB2F8-3D31-92DA-EED3-DBC6BBC632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0899" y="5674462"/>
            <a:ext cx="5742941" cy="19293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spcBef>
                <a:spcPts val="600"/>
              </a:spcBef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7" name="Google Shape;30;p7">
            <a:extLst>
              <a:ext uri="{FF2B5EF4-FFF2-40B4-BE49-F238E27FC236}">
                <a16:creationId xmlns:a16="http://schemas.microsoft.com/office/drawing/2014/main" id="{2CECDA5D-E574-98D4-0D4B-40911EB01B15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850899" y="3152152"/>
            <a:ext cx="4625341" cy="35086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0"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add Presentation Subtitle</a:t>
            </a:r>
            <a:endParaRPr/>
          </a:p>
        </p:txBody>
      </p:sp>
      <p:sp>
        <p:nvSpPr>
          <p:cNvPr id="9" name="Google Shape;31;p7">
            <a:extLst>
              <a:ext uri="{FF2B5EF4-FFF2-40B4-BE49-F238E27FC236}">
                <a16:creationId xmlns:a16="http://schemas.microsoft.com/office/drawing/2014/main" id="{68547EE5-F183-04D0-8601-27012AAF9CB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50899" y="1496477"/>
            <a:ext cx="5539741" cy="123110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4848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Add Presentation Title</a:t>
            </a:r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E56B88-6B80-DAA7-0E19-DF822ECA59B0}"/>
              </a:ext>
            </a:extLst>
          </p:cNvPr>
          <p:cNvGrpSpPr/>
          <p:nvPr/>
        </p:nvGrpSpPr>
        <p:grpSpPr>
          <a:xfrm>
            <a:off x="3031209" y="1600200"/>
            <a:ext cx="9145351" cy="5257800"/>
            <a:chOff x="1377056" y="652144"/>
            <a:chExt cx="13180133" cy="7577456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B3F66F09-50ED-A31C-D8C9-DBB9A7C82210}"/>
                </a:ext>
              </a:extLst>
            </p:cNvPr>
            <p:cNvSpPr/>
            <p:nvPr/>
          </p:nvSpPr>
          <p:spPr>
            <a:xfrm>
              <a:off x="6288365" y="3057984"/>
              <a:ext cx="8268824" cy="5171616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F39004B4-B9D9-63A1-8F3C-CCF0D6CF64D2}"/>
                </a:ext>
              </a:extLst>
            </p:cNvPr>
            <p:cNvSpPr/>
            <p:nvPr/>
          </p:nvSpPr>
          <p:spPr>
            <a:xfrm>
              <a:off x="1377056" y="652144"/>
              <a:ext cx="10564658" cy="6607513"/>
            </a:xfrm>
            <a:prstGeom prst="triangle">
              <a:avLst/>
            </a:prstGeom>
            <a:gradFill>
              <a:gsLst>
                <a:gs pos="0">
                  <a:srgbClr val="DCDDDE"/>
                </a:gs>
                <a:gs pos="100000">
                  <a:srgbClr val="48484A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35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. 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524B870-2723-ED1E-1185-6DE6B4621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8958"/>
            <a:ext cx="10515600" cy="542521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>
            <a:lvl1pPr>
              <a:lnSpc>
                <a:spcPct val="100000"/>
              </a:lnSpc>
              <a:defRPr>
                <a:solidFill>
                  <a:srgbClr val="48484A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34309F-E676-50A0-CFF5-D89738F86B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143000"/>
            <a:ext cx="10515600" cy="285271"/>
          </a:xfrm>
        </p:spPr>
        <p:txBody>
          <a:bodyPr wrap="square">
            <a:spAutoFit/>
          </a:bodyPr>
          <a:lstStyle>
            <a:lvl1pPr marL="0">
              <a:lnSpc>
                <a:spcPct val="114000"/>
              </a:lnSpc>
              <a:spcBef>
                <a:spcPts val="800"/>
              </a:spcBef>
              <a:defRPr sz="1200">
                <a:solidFill>
                  <a:srgbClr val="48484A"/>
                </a:solidFill>
              </a:defRPr>
            </a:lvl1pPr>
            <a:lvl2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2pPr>
            <a:lvl3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3pPr>
            <a:lvl4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4pPr>
            <a:lvl5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AD49AC-3F70-E415-0E42-F4A6FE43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67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. Basic Text Layout w/Section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524B870-2723-ED1E-1185-6DE6B4621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8958"/>
            <a:ext cx="10515600" cy="542521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>
            <a:lvl1pPr>
              <a:lnSpc>
                <a:spcPct val="100000"/>
              </a:lnSpc>
              <a:defRPr>
                <a:solidFill>
                  <a:srgbClr val="48484A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34309F-E676-50A0-CFF5-D89738F86B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143000"/>
            <a:ext cx="10515600" cy="285271"/>
          </a:xfrm>
        </p:spPr>
        <p:txBody>
          <a:bodyPr wrap="square">
            <a:spAutoFit/>
          </a:bodyPr>
          <a:lstStyle>
            <a:lvl1pPr marL="0">
              <a:lnSpc>
                <a:spcPct val="114000"/>
              </a:lnSpc>
              <a:spcBef>
                <a:spcPts val="800"/>
              </a:spcBef>
              <a:defRPr sz="1200">
                <a:solidFill>
                  <a:srgbClr val="48484A"/>
                </a:solidFill>
              </a:defRPr>
            </a:lvl1pPr>
            <a:lvl2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2pPr>
            <a:lvl3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3pPr>
            <a:lvl4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4pPr>
            <a:lvl5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73B4A60C-7BA2-B560-2EEF-139DAF3021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565" y="308257"/>
            <a:ext cx="3523130" cy="225143"/>
          </a:xfrm>
          <a:prstGeom prst="roundRect">
            <a:avLst>
              <a:gd name="adj" fmla="val 50000"/>
            </a:avLst>
          </a:prstGeom>
          <a:ln>
            <a:solidFill>
              <a:srgbClr val="77787B"/>
            </a:solidFill>
          </a:ln>
        </p:spPr>
        <p:txBody>
          <a:bodyPr wrap="square" lIns="91440" tIns="0" rIns="1143000" bIns="0" anchor="ctr" anchorCtr="0">
            <a:spAutoFit/>
          </a:bodyPr>
          <a:lstStyle>
            <a:lvl1pPr marL="0" algn="r">
              <a:lnSpc>
                <a:spcPct val="114000"/>
              </a:lnSpc>
              <a:spcBef>
                <a:spcPts val="800"/>
              </a:spcBef>
              <a:defRPr sz="1000" b="0" i="0">
                <a:solidFill>
                  <a:srgbClr val="77787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2pPr>
            <a:lvl3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3pPr>
            <a:lvl4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4pPr>
            <a:lvl5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5pPr>
          </a:lstStyle>
          <a:p>
            <a:pPr lvl="0"/>
            <a:r>
              <a:rPr lang="en-US"/>
              <a:t>CLICK TO EDIT SECTION/CHAPTER LABEL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0D6AE-20BD-C1FE-5C1A-851FF1DEFB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5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. Basic Text Layou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524B870-2723-ED1E-1185-6DE6B4621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8958"/>
            <a:ext cx="10515600" cy="542521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FC07B1-4A2C-BFFE-299F-BE8A479401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0200"/>
            <a:ext cx="10515600" cy="413896"/>
          </a:xfrm>
        </p:spPr>
        <p:txBody>
          <a:bodyPr wrap="square">
            <a:spAutoFit/>
          </a:bodyPr>
          <a:lstStyle>
            <a:lvl1pPr marL="0">
              <a:lnSpc>
                <a:spcPct val="100000"/>
              </a:lnSpc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34309F-E676-50A0-CFF5-D89738F86B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057400"/>
            <a:ext cx="10515600" cy="285271"/>
          </a:xfrm>
        </p:spPr>
        <p:txBody>
          <a:bodyPr wrap="square">
            <a:spAutoFit/>
          </a:bodyPr>
          <a:lstStyle>
            <a:lvl1pPr marL="0">
              <a:lnSpc>
                <a:spcPct val="114000"/>
              </a:lnSpc>
              <a:spcBef>
                <a:spcPts val="800"/>
              </a:spcBef>
              <a:defRPr sz="1200">
                <a:solidFill>
                  <a:srgbClr val="48484A"/>
                </a:solidFill>
              </a:defRPr>
            </a:lvl1pPr>
            <a:lvl2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2pPr>
            <a:lvl3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3pPr>
            <a:lvl4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4pPr>
            <a:lvl5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685344-3280-7AF1-6023-E51FA388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51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. Basic Text Layout w/ Presentation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524B870-2723-ED1E-1185-6DE6B4621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1986"/>
            <a:ext cx="10515600" cy="542521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>
            <a:lvl1pPr>
              <a:lnSpc>
                <a:spcPct val="100000"/>
              </a:lnSpc>
              <a:defRPr>
                <a:solidFill>
                  <a:srgbClr val="48484A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34309F-E676-50A0-CFF5-D89738F86B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10515600" cy="285271"/>
          </a:xfrm>
        </p:spPr>
        <p:txBody>
          <a:bodyPr wrap="square">
            <a:spAutoFit/>
          </a:bodyPr>
          <a:lstStyle>
            <a:lvl1pPr marL="0">
              <a:lnSpc>
                <a:spcPct val="114000"/>
              </a:lnSpc>
              <a:spcBef>
                <a:spcPts val="800"/>
              </a:spcBef>
              <a:defRPr sz="1200">
                <a:solidFill>
                  <a:srgbClr val="48484A"/>
                </a:solidFill>
              </a:defRPr>
            </a:lvl1pPr>
            <a:lvl2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2pPr>
            <a:lvl3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3pPr>
            <a:lvl4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4pPr>
            <a:lvl5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232AE-4595-4555-77DD-AF78773A42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533400"/>
            <a:ext cx="10515601" cy="328613"/>
          </a:xfrm>
        </p:spPr>
        <p:txBody>
          <a:bodyPr tIns="0" bIns="0"/>
          <a:lstStyle>
            <a:lvl1pPr marL="0">
              <a:spcBef>
                <a:spcPts val="0"/>
              </a:spcBef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6B917-98FB-0E2A-1BEA-B96A1F1175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15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72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.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524B870-2723-ED1E-1185-6DE6B4621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8958"/>
            <a:ext cx="10515600" cy="542521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>
            <a:lvl1pPr>
              <a:lnSpc>
                <a:spcPct val="100000"/>
              </a:lnSpc>
              <a:defRPr>
                <a:solidFill>
                  <a:srgbClr val="48484A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FC07B1-4A2C-BFFE-299F-BE8A479401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0200"/>
            <a:ext cx="5257800" cy="402771"/>
          </a:xfrm>
        </p:spPr>
        <p:txBody>
          <a:bodyPr numCol="2" spcCol="228600"/>
          <a:lstStyle>
            <a:lvl1pPr marL="0">
              <a:lnSpc>
                <a:spcPct val="100000"/>
              </a:lnSpc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34309F-E676-50A0-CFF5-D89738F86B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057400"/>
            <a:ext cx="4914900" cy="285271"/>
          </a:xfrm>
        </p:spPr>
        <p:txBody>
          <a:bodyPr wrap="square">
            <a:spAutoFit/>
          </a:bodyPr>
          <a:lstStyle>
            <a:lvl1pPr marL="0">
              <a:lnSpc>
                <a:spcPct val="114000"/>
              </a:lnSpc>
              <a:spcBef>
                <a:spcPts val="800"/>
              </a:spcBef>
              <a:defRPr sz="1200">
                <a:solidFill>
                  <a:srgbClr val="48484A"/>
                </a:solidFill>
              </a:defRPr>
            </a:lvl1pPr>
            <a:lvl2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2pPr>
            <a:lvl3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3pPr>
            <a:lvl4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4pPr>
            <a:lvl5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CB1EDAF6-EB91-D1A7-44DD-A4E61F8DF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600200"/>
            <a:ext cx="5029200" cy="400110"/>
          </a:xfrm>
        </p:spPr>
        <p:txBody>
          <a:bodyPr/>
          <a:lstStyle>
            <a:lvl1pPr marL="0">
              <a:lnSpc>
                <a:spcPct val="100000"/>
              </a:lnSpc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B81FBD8B-7FB0-CC32-D7E7-88420B53FD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057400"/>
            <a:ext cx="5029200" cy="285271"/>
          </a:xfrm>
        </p:spPr>
        <p:txBody>
          <a:bodyPr wrap="square">
            <a:spAutoFit/>
          </a:bodyPr>
          <a:lstStyle>
            <a:lvl1pPr marL="0">
              <a:lnSpc>
                <a:spcPct val="114000"/>
              </a:lnSpc>
              <a:spcBef>
                <a:spcPts val="800"/>
              </a:spcBef>
              <a:defRPr sz="1200">
                <a:solidFill>
                  <a:srgbClr val="48484A"/>
                </a:solidFill>
              </a:defRPr>
            </a:lvl1pPr>
            <a:lvl2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2pPr>
            <a:lvl3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3pPr>
            <a:lvl4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4pPr>
            <a:lvl5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041A6-302D-3394-0811-4018D4519DB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45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.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524B870-2723-ED1E-1185-6DE6B4621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8958"/>
            <a:ext cx="10530840" cy="542521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>
            <a:lvl1pPr>
              <a:lnSpc>
                <a:spcPct val="100000"/>
              </a:lnSpc>
              <a:defRPr>
                <a:solidFill>
                  <a:srgbClr val="48484A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7ACBEB4B-02A4-6932-08E2-74720A3117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820" y="1600200"/>
            <a:ext cx="3197860" cy="400110"/>
          </a:xfrm>
        </p:spPr>
        <p:txBody>
          <a:bodyPr/>
          <a:lstStyle>
            <a:lvl1pPr marL="0">
              <a:lnSpc>
                <a:spcPct val="100000"/>
              </a:lnSpc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1367BD69-FD9E-3A9C-9AD5-BB452E4B7C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" y="2068286"/>
            <a:ext cx="3197860" cy="285271"/>
          </a:xfrm>
        </p:spPr>
        <p:txBody>
          <a:bodyPr wrap="square">
            <a:spAutoFit/>
          </a:bodyPr>
          <a:lstStyle>
            <a:lvl1pPr marL="0">
              <a:lnSpc>
                <a:spcPct val="114000"/>
              </a:lnSpc>
              <a:spcBef>
                <a:spcPts val="800"/>
              </a:spcBef>
              <a:defRPr sz="1200">
                <a:solidFill>
                  <a:srgbClr val="48484A"/>
                </a:solidFill>
              </a:defRPr>
            </a:lvl1pPr>
            <a:lvl2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2pPr>
            <a:lvl3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3pPr>
            <a:lvl4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4pPr>
            <a:lvl5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0B5DC6D-1328-F057-4937-9566B46045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3580" y="1600200"/>
            <a:ext cx="3197860" cy="400110"/>
          </a:xfrm>
        </p:spPr>
        <p:txBody>
          <a:bodyPr/>
          <a:lstStyle>
            <a:lvl1pPr marL="0">
              <a:lnSpc>
                <a:spcPct val="100000"/>
              </a:lnSpc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213A885-1F4F-1728-31E0-7AA9E0754B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3580" y="2068286"/>
            <a:ext cx="3197860" cy="285271"/>
          </a:xfrm>
        </p:spPr>
        <p:txBody>
          <a:bodyPr wrap="square">
            <a:spAutoFit/>
          </a:bodyPr>
          <a:lstStyle>
            <a:lvl1pPr marL="0">
              <a:lnSpc>
                <a:spcPct val="114000"/>
              </a:lnSpc>
              <a:spcBef>
                <a:spcPts val="800"/>
              </a:spcBef>
              <a:defRPr sz="1200">
                <a:solidFill>
                  <a:srgbClr val="48484A"/>
                </a:solidFill>
              </a:defRPr>
            </a:lvl1pPr>
            <a:lvl2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2pPr>
            <a:lvl3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3pPr>
            <a:lvl4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4pPr>
            <a:lvl5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4A5DFFB-1954-28F4-DD63-7C02542F5A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71180" y="1600200"/>
            <a:ext cx="3197860" cy="400110"/>
          </a:xfrm>
        </p:spPr>
        <p:txBody>
          <a:bodyPr/>
          <a:lstStyle>
            <a:lvl1pPr marL="0">
              <a:lnSpc>
                <a:spcPct val="100000"/>
              </a:lnSpc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98CCB19-1C2D-D834-6030-C8155F60D0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71180" y="2068286"/>
            <a:ext cx="3197860" cy="285271"/>
          </a:xfrm>
        </p:spPr>
        <p:txBody>
          <a:bodyPr wrap="square">
            <a:spAutoFit/>
          </a:bodyPr>
          <a:lstStyle>
            <a:lvl1pPr marL="0">
              <a:lnSpc>
                <a:spcPct val="114000"/>
              </a:lnSpc>
              <a:spcBef>
                <a:spcPts val="800"/>
              </a:spcBef>
              <a:defRPr sz="1200">
                <a:solidFill>
                  <a:srgbClr val="48484A"/>
                </a:solidFill>
              </a:defRPr>
            </a:lvl1pPr>
            <a:lvl2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2pPr>
            <a:lvl3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3pPr>
            <a:lvl4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4pPr>
            <a:lvl5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AF32D0-2FC5-D590-193D-FFE83FF556A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09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.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524B870-2723-ED1E-1185-6DE6B4621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8958"/>
            <a:ext cx="10515600" cy="542521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>
            <a:lvl1pPr>
              <a:lnSpc>
                <a:spcPct val="100000"/>
              </a:lnSpc>
              <a:defRPr>
                <a:solidFill>
                  <a:srgbClr val="48484A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7ACBEB4B-02A4-6932-08E2-74720A3117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820" y="1600200"/>
            <a:ext cx="2395220" cy="707886"/>
          </a:xfrm>
        </p:spPr>
        <p:txBody>
          <a:bodyPr/>
          <a:lstStyle>
            <a:lvl1pPr marL="0">
              <a:lnSpc>
                <a:spcPct val="100000"/>
              </a:lnSpc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1367BD69-FD9E-3A9C-9AD5-BB452E4B7C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" y="2514600"/>
            <a:ext cx="2395220" cy="285271"/>
          </a:xfrm>
        </p:spPr>
        <p:txBody>
          <a:bodyPr wrap="square">
            <a:spAutoFit/>
          </a:bodyPr>
          <a:lstStyle>
            <a:lvl1pPr marL="0">
              <a:lnSpc>
                <a:spcPct val="114000"/>
              </a:lnSpc>
              <a:spcBef>
                <a:spcPts val="800"/>
              </a:spcBef>
              <a:defRPr sz="1200">
                <a:solidFill>
                  <a:srgbClr val="48484A"/>
                </a:solidFill>
              </a:defRPr>
            </a:lvl1pPr>
            <a:lvl2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2pPr>
            <a:lvl3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3pPr>
            <a:lvl4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4pPr>
            <a:lvl5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09158C8-1C08-69E2-BAB5-DD560E43E6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7100" y="1600200"/>
            <a:ext cx="2395220" cy="707886"/>
          </a:xfrm>
        </p:spPr>
        <p:txBody>
          <a:bodyPr/>
          <a:lstStyle>
            <a:lvl1pPr marL="0">
              <a:lnSpc>
                <a:spcPct val="100000"/>
              </a:lnSpc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FF38F664-8288-08C0-827F-D4BE9605E9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7100" y="2514600"/>
            <a:ext cx="2395220" cy="285271"/>
          </a:xfrm>
        </p:spPr>
        <p:txBody>
          <a:bodyPr wrap="square">
            <a:spAutoFit/>
          </a:bodyPr>
          <a:lstStyle>
            <a:lvl1pPr marL="0">
              <a:lnSpc>
                <a:spcPct val="114000"/>
              </a:lnSpc>
              <a:spcBef>
                <a:spcPts val="800"/>
              </a:spcBef>
              <a:defRPr sz="1200">
                <a:solidFill>
                  <a:srgbClr val="48484A"/>
                </a:solidFill>
              </a:defRPr>
            </a:lvl1pPr>
            <a:lvl2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2pPr>
            <a:lvl3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3pPr>
            <a:lvl4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4pPr>
            <a:lvl5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92C7044-946E-1549-F8C4-1D8CFAD54F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8540" y="1600200"/>
            <a:ext cx="2395220" cy="707886"/>
          </a:xfrm>
        </p:spPr>
        <p:txBody>
          <a:bodyPr/>
          <a:lstStyle>
            <a:lvl1pPr marL="0">
              <a:lnSpc>
                <a:spcPct val="100000"/>
              </a:lnSpc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3A6B007A-FCEA-0F54-3DD8-D7974F6C92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8540" y="2514600"/>
            <a:ext cx="2395220" cy="285271"/>
          </a:xfrm>
        </p:spPr>
        <p:txBody>
          <a:bodyPr wrap="square">
            <a:spAutoFit/>
          </a:bodyPr>
          <a:lstStyle>
            <a:lvl1pPr marL="0">
              <a:lnSpc>
                <a:spcPct val="114000"/>
              </a:lnSpc>
              <a:spcBef>
                <a:spcPts val="800"/>
              </a:spcBef>
              <a:defRPr sz="1200">
                <a:solidFill>
                  <a:srgbClr val="48484A"/>
                </a:solidFill>
              </a:defRPr>
            </a:lvl1pPr>
            <a:lvl2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2pPr>
            <a:lvl3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3pPr>
            <a:lvl4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4pPr>
            <a:lvl5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ABD4069-9F07-3CF6-4042-2D963DE17A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29980" y="1600200"/>
            <a:ext cx="2395220" cy="707886"/>
          </a:xfrm>
        </p:spPr>
        <p:txBody>
          <a:bodyPr/>
          <a:lstStyle>
            <a:lvl1pPr marL="0">
              <a:lnSpc>
                <a:spcPct val="100000"/>
              </a:lnSpc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AC8C6CA-34FB-C4C1-AE9E-BD6767102F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29980" y="2514600"/>
            <a:ext cx="2395220" cy="285271"/>
          </a:xfrm>
        </p:spPr>
        <p:txBody>
          <a:bodyPr wrap="square">
            <a:spAutoFit/>
          </a:bodyPr>
          <a:lstStyle>
            <a:lvl1pPr marL="0">
              <a:lnSpc>
                <a:spcPct val="114000"/>
              </a:lnSpc>
              <a:spcBef>
                <a:spcPts val="800"/>
              </a:spcBef>
              <a:defRPr sz="1200">
                <a:solidFill>
                  <a:srgbClr val="48484A"/>
                </a:solidFill>
              </a:defRPr>
            </a:lvl1pPr>
            <a:lvl2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2pPr>
            <a:lvl3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3pPr>
            <a:lvl4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4pPr>
            <a:lvl5pPr marL="0">
              <a:lnSpc>
                <a:spcPct val="114000"/>
              </a:lnSpc>
              <a:spcBef>
                <a:spcPts val="600"/>
              </a:spcBef>
              <a:defRPr>
                <a:solidFill>
                  <a:srgbClr val="48484A"/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1593A7-C344-E87D-4B21-186A07D87C8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08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548958"/>
            <a:ext cx="10515600" cy="542521"/>
          </a:xfrm>
          <a:prstGeom prst="rect">
            <a:avLst/>
          </a:prstGeom>
        </p:spPr>
        <p:txBody>
          <a:bodyPr vert="horz" lIns="0" tIns="45720" rIns="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E668A-37BC-FC5D-7F3E-0788EB036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10515600" cy="1435136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86C92E4-0A3A-C23B-36EE-D6240BEFAC7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68" y="6404406"/>
            <a:ext cx="801152" cy="260616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9919B37-6C97-937F-AF66-DA1A96524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232" y="63502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smtClean="0">
                <a:solidFill>
                  <a:srgbClr val="77787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5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4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lnSpc>
          <a:spcPct val="114000"/>
        </a:lnSpc>
        <a:spcBef>
          <a:spcPts val="800"/>
        </a:spcBef>
        <a:buClr>
          <a:schemeClr val="bg2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lnSpc>
          <a:spcPct val="114000"/>
        </a:lnSpc>
        <a:spcBef>
          <a:spcPts val="8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228600" algn="l" defTabSz="457200" rtl="0" eaLnBrk="1" latinLnBrk="0" hangingPunct="1">
        <a:lnSpc>
          <a:spcPct val="114000"/>
        </a:lnSpc>
        <a:spcBef>
          <a:spcPts val="8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000" b="0" i="0" kern="1200">
          <a:solidFill>
            <a:schemeClr val="tx2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pos="528">
          <p15:clr>
            <a:srgbClr val="A4A3A4"/>
          </p15:clr>
        </p15:guide>
        <p15:guide id="5" pos="7152">
          <p15:clr>
            <a:srgbClr val="A4A3A4"/>
          </p15:clr>
        </p15:guide>
        <p15:guide id="6" orient="horz" pos="336">
          <p15:clr>
            <a:srgbClr val="A4A3A4"/>
          </p15:clr>
        </p15:guide>
        <p15:guide id="7" orient="horz" pos="1008">
          <p15:clr>
            <a:srgbClr val="547EBF"/>
          </p15:clr>
        </p15:guide>
        <p15:guide id="8" orient="horz" pos="3888">
          <p15:clr>
            <a:srgbClr val="A4A3A4"/>
          </p15:clr>
        </p15:guide>
        <p15:guide id="9" pos="2184">
          <p15:clr>
            <a:srgbClr val="F26B43"/>
          </p15:clr>
        </p15:guide>
        <p15:guide id="10" pos="5496">
          <p15:clr>
            <a:srgbClr val="F26B43"/>
          </p15:clr>
        </p15:guide>
        <p15:guide id="11" orient="horz" pos="720">
          <p15:clr>
            <a:srgbClr val="547EBF"/>
          </p15:clr>
        </p15:guide>
        <p15:guide id="12" orient="horz" pos="408">
          <p15:clr>
            <a:srgbClr val="A4A3A4"/>
          </p15:clr>
        </p15:guide>
        <p15:guide id="13" orient="horz" pos="1296">
          <p15:clr>
            <a:srgbClr val="5ACBF0"/>
          </p15:clr>
        </p15:guide>
        <p15:guide id="14" orient="horz" pos="1584">
          <p15:clr>
            <a:srgbClr val="5ACBF0"/>
          </p15:clr>
        </p15:guide>
        <p15:guide id="15" orient="horz" pos="1872">
          <p15:clr>
            <a:srgbClr val="5ACBF0"/>
          </p15:clr>
        </p15:guide>
        <p15:guide id="16" orient="horz" pos="2448">
          <p15:clr>
            <a:srgbClr val="5ACBF0"/>
          </p15:clr>
        </p15:guide>
        <p15:guide id="17" orient="horz" pos="2736">
          <p15:clr>
            <a:srgbClr val="5ACBF0"/>
          </p15:clr>
        </p15:guide>
        <p15:guide id="18" orient="horz" pos="3024">
          <p15:clr>
            <a:srgbClr val="5ACBF0"/>
          </p15:clr>
        </p15:guide>
        <p15:guide id="19" orient="horz" pos="3312">
          <p15:clr>
            <a:srgbClr val="5ACBF0"/>
          </p15:clr>
        </p15:guide>
        <p15:guide id="20" orient="horz" pos="3600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37.pn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36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29D2A7-B894-377C-3530-FFB5CFB9E6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F026E-77E8-3B0E-A638-4EBC0CFC09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August 8, 2024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ECB4DEC-AD56-678E-F1B2-1D43BE247E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FA24DF-ACA6-3D87-670B-5BF4EF8A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899" y="1496477"/>
            <a:ext cx="5539741" cy="1231106"/>
          </a:xfrm>
        </p:spPr>
        <p:txBody>
          <a:bodyPr/>
          <a:lstStyle/>
          <a:p>
            <a:r>
              <a:rPr lang="en-US" dirty="0"/>
              <a:t>Estimation Improvements</a:t>
            </a:r>
          </a:p>
        </p:txBody>
      </p:sp>
    </p:spTree>
    <p:extLst>
      <p:ext uri="{BB962C8B-B14F-4D97-AF65-F5344CB8AC3E}">
        <p14:creationId xmlns:p14="http://schemas.microsoft.com/office/powerpoint/2010/main" val="94142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Case Study: Work From Home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B7EE3F-8DA3-027A-3B4C-873C22F048B6}"/>
              </a:ext>
            </a:extLst>
          </p:cNvPr>
          <p:cNvSpPr txBox="1">
            <a:spLocks/>
          </p:cNvSpPr>
          <p:nvPr/>
        </p:nvSpPr>
        <p:spPr>
          <a:xfrm>
            <a:off x="838200" y="16396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616EDF-D925-1A84-1270-CCB492C8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88" y="1339944"/>
            <a:ext cx="8590990" cy="4521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9835CB-F3B8-993C-E6A6-087FF87217A9}"/>
              </a:ext>
            </a:extLst>
          </p:cNvPr>
          <p:cNvSpPr txBox="1"/>
          <p:nvPr/>
        </p:nvSpPr>
        <p:spPr>
          <a:xfrm>
            <a:off x="3234088" y="5917883"/>
            <a:ext cx="4484524" cy="2769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687388" lvl="1" indent="-342900"/>
            <a:r>
              <a:rPr lang="en-US" sz="1800">
                <a:solidFill>
                  <a:srgbClr val="262626"/>
                </a:solidFill>
              </a:rPr>
              <a:t>work_from_home_values_combined.csv</a:t>
            </a:r>
          </a:p>
        </p:txBody>
      </p:sp>
    </p:spTree>
    <p:extLst>
      <p:ext uri="{BB962C8B-B14F-4D97-AF65-F5344CB8AC3E}">
        <p14:creationId xmlns:p14="http://schemas.microsoft.com/office/powerpoint/2010/main" val="165333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Case Study: Work From Home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B7EE3F-8DA3-027A-3B4C-873C22F048B6}"/>
              </a:ext>
            </a:extLst>
          </p:cNvPr>
          <p:cNvSpPr txBox="1">
            <a:spLocks/>
          </p:cNvSpPr>
          <p:nvPr/>
        </p:nvSpPr>
        <p:spPr>
          <a:xfrm>
            <a:off x="838200" y="16396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6A2DA9-63C5-DED8-5E63-EF2AA1019337}"/>
              </a:ext>
            </a:extLst>
          </p:cNvPr>
          <p:cNvGrpSpPr/>
          <p:nvPr/>
        </p:nvGrpSpPr>
        <p:grpSpPr>
          <a:xfrm>
            <a:off x="56869" y="1293929"/>
            <a:ext cx="6039131" cy="4697106"/>
            <a:chOff x="2566987" y="1063080"/>
            <a:chExt cx="7058025" cy="51497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9835CB-F3B8-993C-E6A6-087FF87217A9}"/>
                </a:ext>
              </a:extLst>
            </p:cNvPr>
            <p:cNvSpPr txBox="1"/>
            <p:nvPr/>
          </p:nvSpPr>
          <p:spPr>
            <a:xfrm>
              <a:off x="3658167" y="1063080"/>
              <a:ext cx="4678152" cy="607384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spAutoFit/>
            </a:bodyPr>
            <a:lstStyle/>
            <a:p>
              <a:pPr marL="687388" lvl="1" indent="-342900"/>
              <a:r>
                <a:rPr lang="en-US" sz="1800" dirty="0">
                  <a:solidFill>
                    <a:srgbClr val="262626"/>
                  </a:solidFill>
                </a:rPr>
                <a:t>Use </a:t>
              </a:r>
              <a:r>
                <a:rPr lang="en-US" dirty="0" err="1">
                  <a:solidFill>
                    <a:srgbClr val="262626"/>
                  </a:solidFill>
                </a:rPr>
                <a:t>J</a:t>
              </a:r>
              <a:r>
                <a:rPr lang="en-US" sz="1800" dirty="0" err="1">
                  <a:solidFill>
                    <a:srgbClr val="262626"/>
                  </a:solidFill>
                </a:rPr>
                <a:t>upyter</a:t>
              </a:r>
              <a:r>
                <a:rPr lang="en-US" sz="1800" dirty="0">
                  <a:solidFill>
                    <a:srgbClr val="262626"/>
                  </a:solidFill>
                </a:rPr>
                <a:t> notebooks to load data into Larch and estimate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5F5BC7A-2758-5F9F-A2BD-8F8986A3E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6987" y="1729344"/>
              <a:ext cx="7058025" cy="1895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AC211F-5A02-03D8-1718-6BCE39547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1762" y="3793475"/>
              <a:ext cx="6848475" cy="241935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F23230-CD45-6ABD-C87A-884019838EC9}"/>
              </a:ext>
            </a:extLst>
          </p:cNvPr>
          <p:cNvSpPr txBox="1"/>
          <p:nvPr/>
        </p:nvSpPr>
        <p:spPr>
          <a:xfrm>
            <a:off x="7135903" y="4999305"/>
            <a:ext cx="4361259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687388" lvl="1" indent="-342900" algn="ctr"/>
            <a:r>
              <a:rPr lang="en-US" sz="1800" dirty="0">
                <a:solidFill>
                  <a:srgbClr val="262626"/>
                </a:solidFill>
              </a:rPr>
              <a:t>Review output statistics and use newly estimated coefficients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74260A-9D03-243B-1D65-1D82920B3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715" y="2028316"/>
            <a:ext cx="5952285" cy="285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5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Case Study: Work From Home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30FFFF-D8C4-450B-E57A-1328B78027F0}"/>
              </a:ext>
            </a:extLst>
          </p:cNvPr>
          <p:cNvGrpSpPr/>
          <p:nvPr/>
        </p:nvGrpSpPr>
        <p:grpSpPr>
          <a:xfrm>
            <a:off x="133041" y="3020566"/>
            <a:ext cx="6393265" cy="3260197"/>
            <a:chOff x="1791511" y="2244132"/>
            <a:chExt cx="9562289" cy="40169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B191562-8F99-193B-583F-2EE10B705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511" y="2517574"/>
              <a:ext cx="9562289" cy="372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Curved Right 9">
              <a:extLst>
                <a:ext uri="{FF2B5EF4-FFF2-40B4-BE49-F238E27FC236}">
                  <a16:creationId xmlns:a16="http://schemas.microsoft.com/office/drawing/2014/main" id="{B5EDFFEC-45C6-AFD4-A1AB-92E8BBD1C5A6}"/>
                </a:ext>
              </a:extLst>
            </p:cNvPr>
            <p:cNvSpPr/>
            <p:nvPr/>
          </p:nvSpPr>
          <p:spPr>
            <a:xfrm rot="5400000">
              <a:off x="4161824" y="1541468"/>
              <a:ext cx="432057" cy="1837386"/>
            </a:xfrm>
            <a:prstGeom prst="curvedRigh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180071-C391-D3FA-0CF1-48F69262971D}"/>
                </a:ext>
              </a:extLst>
            </p:cNvPr>
            <p:cNvSpPr txBox="1"/>
            <p:nvPr/>
          </p:nvSpPr>
          <p:spPr>
            <a:xfrm>
              <a:off x="3357283" y="2287030"/>
              <a:ext cx="2250141" cy="276999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spAutoFit/>
            </a:bodyPr>
            <a:lstStyle/>
            <a:p>
              <a:pPr algn="ctr"/>
              <a:r>
                <a:rPr lang="en-US"/>
                <a:t>Iterate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0914D0B4-2CE6-7105-BEF0-3C24E20E8D9D}"/>
                </a:ext>
              </a:extLst>
            </p:cNvPr>
            <p:cNvSpPr/>
            <p:nvPr/>
          </p:nvSpPr>
          <p:spPr>
            <a:xfrm rot="8124476">
              <a:off x="5498202" y="4412210"/>
              <a:ext cx="542319" cy="1848889"/>
            </a:xfrm>
            <a:prstGeom prst="curvedLef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777B9D-7B1F-47D1-82AE-5AF8469D7058}"/>
                </a:ext>
              </a:extLst>
            </p:cNvPr>
            <p:cNvSpPr txBox="1"/>
            <p:nvPr/>
          </p:nvSpPr>
          <p:spPr>
            <a:xfrm>
              <a:off x="4827117" y="5198154"/>
              <a:ext cx="2250141" cy="276999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spAutoFit/>
            </a:bodyPr>
            <a:lstStyle/>
            <a:p>
              <a:pPr algn="ctr"/>
              <a:r>
                <a:rPr lang="en-US"/>
                <a:t>Iterate</a:t>
              </a:r>
            </a:p>
          </p:txBody>
        </p:sp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EC078FE-333E-1665-9794-6A5F2D44C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631642"/>
              </p:ext>
            </p:extLst>
          </p:nvPr>
        </p:nvGraphicFramePr>
        <p:xfrm>
          <a:off x="-41969" y="1533461"/>
          <a:ext cx="2854716" cy="183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C5FD08-4D2A-54BC-B810-4BB3FDA432A7}"/>
              </a:ext>
            </a:extLst>
          </p:cNvPr>
          <p:cNvSpPr txBox="1"/>
          <p:nvPr/>
        </p:nvSpPr>
        <p:spPr>
          <a:xfrm>
            <a:off x="3159459" y="1902442"/>
            <a:ext cx="3366847" cy="83099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-US" dirty="0"/>
              <a:t>Update specification: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Add new terms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Remove insignificant terms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8CA82E-CF65-6089-6EB2-B2DC26E14235}"/>
              </a:ext>
            </a:extLst>
          </p:cNvPr>
          <p:cNvSpPr/>
          <p:nvPr/>
        </p:nvSpPr>
        <p:spPr>
          <a:xfrm>
            <a:off x="133041" y="3395035"/>
            <a:ext cx="1659900" cy="1453288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3AD2EB-FC22-1813-1BF9-72AB70C31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830380"/>
              </p:ext>
            </p:extLst>
          </p:nvPr>
        </p:nvGraphicFramePr>
        <p:xfrm>
          <a:off x="6701316" y="1533461"/>
          <a:ext cx="4961765" cy="44783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5672">
                  <a:extLst>
                    <a:ext uri="{9D8B030D-6E8A-4147-A177-3AD203B41FA5}">
                      <a16:colId xmlns:a16="http://schemas.microsoft.com/office/drawing/2014/main" val="756582046"/>
                    </a:ext>
                  </a:extLst>
                </a:gridCol>
                <a:gridCol w="2886093">
                  <a:extLst>
                    <a:ext uri="{9D8B030D-6E8A-4147-A177-3AD203B41FA5}">
                      <a16:colId xmlns:a16="http://schemas.microsoft.com/office/drawing/2014/main" val="2163122588"/>
                    </a:ext>
                  </a:extLst>
                </a:gridCol>
              </a:tblGrid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Description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Expression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203696524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Constant for Working from home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79547087"/>
                  </a:ext>
                </a:extLst>
              </a:tr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Full time worker (1 if true)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@df.pemploy==PEMPLOY_FULL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2544093009"/>
                  </a:ext>
                </a:extLst>
              </a:tr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sngStrike" dirty="0">
                          <a:solidFill>
                            <a:srgbClr val="C00000"/>
                          </a:solidFill>
                          <a:effectLst/>
                        </a:rPr>
                        <a:t>Female Worker</a:t>
                      </a:r>
                      <a:endParaRPr lang="en-US" sz="1100" b="0" i="0" u="none" strike="sng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sngStrike" dirty="0">
                          <a:solidFill>
                            <a:srgbClr val="C00000"/>
                          </a:solidFill>
                          <a:effectLst/>
                        </a:rPr>
                        <a:t>@df.female</a:t>
                      </a:r>
                      <a:endParaRPr lang="en-US" sz="1100" b="0" i="0" u="none" strike="sng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2907819579"/>
                  </a:ext>
                </a:extLst>
              </a:tr>
              <a:tr h="534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Female worker with a Preschool Child in Household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@df.female &amp; 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other_than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df.household_id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df.ptype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== 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PTYPE_SCHOOL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3530373552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Accessibility to workplaces of the home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mgra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@df.workplace_location_accessibility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276796256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Presence of Non Working Adult in the Household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@other_than(df.household_id, df.ptype == PTYPE_NONWORK)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4099788696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Education Level Bachelors or higher degree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@df.has_college_degree</a:t>
                      </a: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25437105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Household income Less than 30K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@df.income &lt; 30000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609569895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Age Group - Less than 35 years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@df.age &lt; 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929013461"/>
                  </a:ext>
                </a:extLst>
              </a:tr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Age Group - 35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to 45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@df.age.between(35, 45)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508617868"/>
                  </a:ext>
                </a:extLst>
              </a:tr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Age Group - 45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to 55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@df.age.between(45, 55)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2664756773"/>
                  </a:ext>
                </a:extLst>
              </a:tr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Age Group - 55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to 65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@df.age.between(55, 65)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894651968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Age Group - Older than 65yrs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@df.age &gt; 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738500138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Household income more than 100K</a:t>
                      </a: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@df.income &gt; 100000</a:t>
                      </a: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2220386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04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B3FAB23-39B2-E21A-652E-3C99D93ED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448EBC-69E3-DD1D-76F5-C69BF372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45" y="2721481"/>
            <a:ext cx="6567132" cy="1231106"/>
          </a:xfrm>
        </p:spPr>
        <p:txBody>
          <a:bodyPr/>
          <a:lstStyle/>
          <a:p>
            <a:r>
              <a:rPr lang="en-US" dirty="0"/>
              <a:t>Runtime Performance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3670731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Mode Runtime Improvements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BB19ED-410F-8CE0-E1E9-79CAC0BA625F}"/>
              </a:ext>
            </a:extLst>
          </p:cNvPr>
          <p:cNvSpPr txBox="1">
            <a:spLocks/>
          </p:cNvSpPr>
          <p:nvPr/>
        </p:nvSpPr>
        <p:spPr>
          <a:xfrm>
            <a:off x="838200" y="141557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Estimation mode runs in single-process only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Avoids having different processes trying to write to the same </a:t>
            </a:r>
            <a:r>
              <a:rPr lang="en-US" dirty="0" err="1">
                <a:latin typeface="Calibri" panose="020F0502020204030204"/>
              </a:rPr>
              <a:t>EDB</a:t>
            </a:r>
            <a:r>
              <a:rPr lang="en-US" dirty="0">
                <a:latin typeface="Calibri" panose="020F0502020204030204"/>
              </a:rPr>
              <a:t> files</a:t>
            </a:r>
          </a:p>
          <a:p>
            <a:pPr lvl="1"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Will write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EDBs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 for each process and coalesce them together at the end</a:t>
            </a:r>
          </a:p>
          <a:p>
            <a:pPr lvl="1"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Calibri" panose="020F0502020204030204"/>
            </a:endParaRPr>
          </a:p>
          <a:p>
            <a:pPr>
              <a:spcBef>
                <a:spcPts val="500"/>
              </a:spcBef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writing is slow</a:t>
            </a:r>
            <a:endParaRPr lang="en-US" dirty="0">
              <a:latin typeface="Calibri" panose="020F0502020204030204"/>
            </a:endParaRP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Estimation data contains many columns necessary for estimation so file sizes can be quite large</a:t>
            </a:r>
          </a:p>
          <a:p>
            <a:pPr lvl="1"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Will increase speed by allowing for non-csv formats like parquet</a:t>
            </a:r>
          </a:p>
          <a:p>
            <a:pPr lvl="1"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Destination choice models store data for ALL alternatives…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967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Workplace Location </a:t>
            </a:r>
            <a:r>
              <a:rPr lang="en-US" dirty="0" err="1"/>
              <a:t>EDB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B7EE3F-8DA3-027A-3B4C-873C22F048B6}"/>
              </a:ext>
            </a:extLst>
          </p:cNvPr>
          <p:cNvSpPr txBox="1">
            <a:spLocks/>
          </p:cNvSpPr>
          <p:nvPr/>
        </p:nvSpPr>
        <p:spPr>
          <a:xfrm>
            <a:off x="838200" y="16396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9835CB-F3B8-993C-E6A6-087FF87217A9}"/>
              </a:ext>
            </a:extLst>
          </p:cNvPr>
          <p:cNvSpPr txBox="1"/>
          <p:nvPr/>
        </p:nvSpPr>
        <p:spPr>
          <a:xfrm>
            <a:off x="5762134" y="1483563"/>
            <a:ext cx="5210665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687388" lvl="1" indent="-342900" algn="ctr"/>
            <a:r>
              <a:rPr lang="en-US" sz="1800" dirty="0">
                <a:solidFill>
                  <a:srgbClr val="262626"/>
                </a:solidFill>
              </a:rPr>
              <a:t>All </a:t>
            </a:r>
            <a:r>
              <a:rPr lang="en-US" dirty="0">
                <a:solidFill>
                  <a:srgbClr val="262626"/>
                </a:solidFill>
              </a:rPr>
              <a:t>alternatives are listed in the file</a:t>
            </a:r>
          </a:p>
          <a:p>
            <a:pPr marL="687388" lvl="1" indent="-342900" algn="ctr"/>
            <a:r>
              <a:rPr lang="en-US" sz="1800" dirty="0">
                <a:solidFill>
                  <a:srgbClr val="262626"/>
                </a:solidFill>
              </a:rPr>
              <a:t>This can be </a:t>
            </a:r>
            <a:r>
              <a:rPr lang="en-US" dirty="0">
                <a:solidFill>
                  <a:srgbClr val="262626"/>
                </a:solidFill>
              </a:rPr>
              <a:t>huge if you have 20,000+ </a:t>
            </a:r>
            <a:r>
              <a:rPr lang="en-US" dirty="0" err="1">
                <a:solidFill>
                  <a:srgbClr val="262626"/>
                </a:solidFill>
              </a:rPr>
              <a:t>MAZs</a:t>
            </a:r>
            <a:r>
              <a:rPr lang="en-US" dirty="0">
                <a:solidFill>
                  <a:srgbClr val="262626"/>
                </a:solidFill>
              </a:rPr>
              <a:t>!</a:t>
            </a:r>
            <a:endParaRPr lang="en-US" sz="1800" dirty="0">
              <a:solidFill>
                <a:srgbClr val="26262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097BF-01B7-4BAB-8793-170EFA277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"/>
          <a:stretch/>
        </p:blipFill>
        <p:spPr>
          <a:xfrm>
            <a:off x="44823" y="2193695"/>
            <a:ext cx="12102353" cy="364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1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Mode Runtime Improvements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BB19ED-410F-8CE0-E1E9-79CAC0BA625F}"/>
              </a:ext>
            </a:extLst>
          </p:cNvPr>
          <p:cNvSpPr txBox="1">
            <a:spLocks/>
          </p:cNvSpPr>
          <p:nvPr/>
        </p:nvSpPr>
        <p:spPr>
          <a:xfrm>
            <a:off x="838200" y="141557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 panose="020F0502020204030204"/>
              </a:rPr>
              <a:t>Want to be able to sample destinations in estimation</a:t>
            </a:r>
          </a:p>
          <a:p>
            <a:pPr lvl="1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ed to update interface with Larch to handle sampled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EDB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libri" panose="020F0502020204030204"/>
            </a:endParaRPr>
          </a:p>
          <a:p>
            <a:pPr lvl="2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Handle sample of alternatives correction factor</a:t>
            </a:r>
          </a:p>
          <a:p>
            <a:pPr lvl="2"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Demonstrate how to use Larch with sampled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libri" panose="020F0502020204030204"/>
              </a:rPr>
              <a:t>EDB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endParaRPr lang="en-US" dirty="0">
              <a:latin typeface="Calibri" panose="020F0502020204030204"/>
            </a:endParaRP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Expectations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See multiprocessing performance very similar to production mode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Reduce the disk size of estimation mode, particularly for 2-zone models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Should be pretty much invisible to the user</a:t>
            </a:r>
          </a:p>
        </p:txBody>
      </p:sp>
    </p:spTree>
    <p:extLst>
      <p:ext uri="{BB962C8B-B14F-4D97-AF65-F5344CB8AC3E}">
        <p14:creationId xmlns:p14="http://schemas.microsoft.com/office/powerpoint/2010/main" val="3135637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B3FAB23-39B2-E21A-652E-3C99D93ED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448EBC-69E3-DD1D-76F5-C69BF372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45" y="2721481"/>
            <a:ext cx="6567132" cy="1231106"/>
          </a:xfrm>
        </p:spPr>
        <p:txBody>
          <a:bodyPr/>
          <a:lstStyle/>
          <a:p>
            <a:r>
              <a:rPr lang="en-US" dirty="0"/>
              <a:t>Estimation Usability Improvements</a:t>
            </a:r>
          </a:p>
        </p:txBody>
      </p:sp>
    </p:spTree>
    <p:extLst>
      <p:ext uri="{BB962C8B-B14F-4D97-AF65-F5344CB8AC3E}">
        <p14:creationId xmlns:p14="http://schemas.microsoft.com/office/powerpoint/2010/main" val="4175293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New Specification Is Currently Slow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BB19ED-410F-8CE0-E1E9-79CAC0BA625F}"/>
              </a:ext>
            </a:extLst>
          </p:cNvPr>
          <p:cNvSpPr txBox="1">
            <a:spLocks/>
          </p:cNvSpPr>
          <p:nvPr/>
        </p:nvSpPr>
        <p:spPr>
          <a:xfrm>
            <a:off x="838200" y="141557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latin typeface="Calibri" panose="020F0502020204030204"/>
              </a:rPr>
              <a:t>Procedure: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Calibri" panose="020F0502020204030204"/>
              </a:rPr>
              <a:t>Run ActivitySim in estimation mode with initial spec.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Calibri" panose="020F0502020204030204"/>
              </a:rPr>
              <a:t>Estimate and review output coefficients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Calibri" panose="020F0502020204030204"/>
              </a:rPr>
              <a:t>Modify Spec by adding new terms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Calibri" panose="020F0502020204030204"/>
              </a:rPr>
              <a:t>Update coefficient file with new coefficients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Calibri" panose="020F0502020204030204"/>
              </a:rPr>
              <a:t>Repeat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lang="en-US" dirty="0">
                <a:latin typeface="Calibri" panose="020F0502020204030204"/>
              </a:rPr>
              <a:t>Want to remove the loop with ActivitySim</a:t>
            </a:r>
          </a:p>
          <a:p>
            <a:pPr marL="0" indent="0">
              <a:buNone/>
              <a:defRPr/>
            </a:pPr>
            <a:r>
              <a:rPr lang="en-US" dirty="0">
                <a:latin typeface="Calibri" panose="020F0502020204030204"/>
              </a:rPr>
              <a:t>Want coefficients to be automatically created</a:t>
            </a:r>
          </a:p>
          <a:p>
            <a:pPr marL="0" indent="0">
              <a:buNone/>
              <a:defRPr/>
            </a:pPr>
            <a:r>
              <a:rPr lang="en-US" dirty="0">
                <a:latin typeface="Calibri" panose="020F0502020204030204"/>
              </a:rPr>
              <a:t>Just update the spec and re-estimate</a:t>
            </a:r>
          </a:p>
        </p:txBody>
      </p:sp>
    </p:spTree>
    <p:extLst>
      <p:ext uri="{BB962C8B-B14F-4D97-AF65-F5344CB8AC3E}">
        <p14:creationId xmlns:p14="http://schemas.microsoft.com/office/powerpoint/2010/main" val="11412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ActivitySim Loop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BB19ED-410F-8CE0-E1E9-79CAC0BA625F}"/>
              </a:ext>
            </a:extLst>
          </p:cNvPr>
          <p:cNvSpPr txBox="1">
            <a:spLocks/>
          </p:cNvSpPr>
          <p:nvPr/>
        </p:nvSpPr>
        <p:spPr>
          <a:xfrm>
            <a:off x="838200" y="1415579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600" dirty="0">
                <a:latin typeface="Calibri" panose="020F0502020204030204"/>
              </a:rPr>
              <a:t>Implement functionality to evaluate utility expressions if they do not yet exist in </a:t>
            </a:r>
            <a:r>
              <a:rPr lang="en-US" sz="2600" dirty="0" err="1">
                <a:latin typeface="Calibri" panose="020F0502020204030204"/>
              </a:rPr>
              <a:t>EDB</a:t>
            </a:r>
            <a:endParaRPr lang="en-US" sz="2600" dirty="0">
              <a:latin typeface="Calibri" panose="020F0502020204030204"/>
            </a:endParaRPr>
          </a:p>
          <a:p>
            <a:pPr marL="0" indent="0">
              <a:buNone/>
              <a:defRPr/>
            </a:pPr>
            <a:endParaRPr lang="en-US" sz="2600" dirty="0"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lang="en-US" sz="2600" dirty="0">
                <a:latin typeface="Calibri" panose="020F0502020204030204"/>
              </a:rPr>
              <a:t>Don’t have to re-run ActivitySim or otherwise modify </a:t>
            </a:r>
            <a:r>
              <a:rPr lang="en-US" sz="2600" dirty="0" err="1">
                <a:latin typeface="Calibri" panose="020F0502020204030204"/>
              </a:rPr>
              <a:t>EDB</a:t>
            </a:r>
            <a:r>
              <a:rPr lang="en-US" sz="2600" dirty="0">
                <a:latin typeface="Calibri" panose="020F0502020204030204"/>
              </a:rPr>
              <a:t> if new expression can be created from existing </a:t>
            </a:r>
            <a:r>
              <a:rPr lang="en-US" sz="2600" dirty="0" err="1">
                <a:latin typeface="Calibri" panose="020F0502020204030204"/>
              </a:rPr>
              <a:t>EDB</a:t>
            </a:r>
            <a:endParaRPr lang="en-US" sz="2600" dirty="0">
              <a:latin typeface="Calibri" panose="020F0502020204030204"/>
            </a:endParaRPr>
          </a:p>
          <a:p>
            <a:pPr marL="0" indent="0">
              <a:buNone/>
              <a:defRPr/>
            </a:pPr>
            <a:endParaRPr lang="en-US" sz="2600" dirty="0"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lang="en-US" sz="2600" dirty="0" err="1">
                <a:latin typeface="Calibri" panose="020F0502020204030204"/>
              </a:rPr>
              <a:t>EDBs</a:t>
            </a:r>
            <a:r>
              <a:rPr lang="en-US" sz="2600" dirty="0">
                <a:latin typeface="Calibri" panose="020F0502020204030204"/>
              </a:rPr>
              <a:t> contain merged data, so even tour and trip </a:t>
            </a:r>
            <a:r>
              <a:rPr lang="en-US" sz="2600" dirty="0" err="1">
                <a:latin typeface="Calibri" panose="020F0502020204030204"/>
              </a:rPr>
              <a:t>EDBs</a:t>
            </a:r>
            <a:r>
              <a:rPr lang="en-US" sz="2600" dirty="0">
                <a:latin typeface="Calibri" panose="020F0502020204030204"/>
              </a:rPr>
              <a:t> have land use, household, and person variables</a:t>
            </a:r>
          </a:p>
          <a:p>
            <a:pPr marL="0" indent="0">
              <a:buNone/>
              <a:defRPr/>
            </a:pPr>
            <a:endParaRPr lang="en-US" sz="2600" dirty="0"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lang="en-US" sz="2600" dirty="0">
                <a:latin typeface="Calibri" panose="020F0502020204030204"/>
              </a:rPr>
              <a:t>Create missing coefficients to have initial value of 0</a:t>
            </a:r>
          </a:p>
          <a:p>
            <a:pPr marL="0" indent="0">
              <a:buNone/>
              <a:defRPr/>
            </a:pPr>
            <a:endParaRPr lang="en-US" dirty="0">
              <a:latin typeface="Calibri" panose="020F050202020403020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5244AC-DE75-C894-D50B-C47C7B5AD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87947"/>
              </p:ext>
            </p:extLst>
          </p:nvPr>
        </p:nvGraphicFramePr>
        <p:xfrm>
          <a:off x="6790963" y="1013508"/>
          <a:ext cx="4961765" cy="44783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5672">
                  <a:extLst>
                    <a:ext uri="{9D8B030D-6E8A-4147-A177-3AD203B41FA5}">
                      <a16:colId xmlns:a16="http://schemas.microsoft.com/office/drawing/2014/main" val="756582046"/>
                    </a:ext>
                  </a:extLst>
                </a:gridCol>
                <a:gridCol w="2886093">
                  <a:extLst>
                    <a:ext uri="{9D8B030D-6E8A-4147-A177-3AD203B41FA5}">
                      <a16:colId xmlns:a16="http://schemas.microsoft.com/office/drawing/2014/main" val="2163122588"/>
                    </a:ext>
                  </a:extLst>
                </a:gridCol>
              </a:tblGrid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Description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Expression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203696524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Constant for Working from home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79547087"/>
                  </a:ext>
                </a:extLst>
              </a:tr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Full time worker (1 if true)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@df.pemploy==PEMPLOY_FULL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2544093009"/>
                  </a:ext>
                </a:extLst>
              </a:tr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sngStrike" dirty="0">
                          <a:solidFill>
                            <a:srgbClr val="C00000"/>
                          </a:solidFill>
                          <a:effectLst/>
                        </a:rPr>
                        <a:t>Female Worker</a:t>
                      </a:r>
                      <a:endParaRPr lang="en-US" sz="1100" b="0" i="0" u="none" strike="sng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sngStrike" dirty="0">
                          <a:solidFill>
                            <a:srgbClr val="C00000"/>
                          </a:solidFill>
                          <a:effectLst/>
                        </a:rPr>
                        <a:t>@df.female</a:t>
                      </a:r>
                      <a:endParaRPr lang="en-US" sz="1100" b="0" i="0" u="none" strike="sng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2907819579"/>
                  </a:ext>
                </a:extLst>
              </a:tr>
              <a:tr h="534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Female worker with a Preschool Child in Household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@df.female &amp; 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other_than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df.household_id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df.ptype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== 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PTYPE_SCHOOL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3530373552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Accessibility to workplaces of the home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mgra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@df.workplace_location_accessibility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276796256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Presence of Non Working Adult in the Household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@other_than(df.household_id, df.ptype == PTYPE_NONWORK)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4099788696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Education Level Bachelors or higher degree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@df.has_college_degree</a:t>
                      </a: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25437105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Household income Less than 30K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@df.income &lt; 30000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609569895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Age Group - Less than 35 years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@df.age &lt; 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929013461"/>
                  </a:ext>
                </a:extLst>
              </a:tr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Age Group - 35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to 45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@df.age.between(35, 45)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508617868"/>
                  </a:ext>
                </a:extLst>
              </a:tr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Age Group - 45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to 55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@df.age.between(45, 55)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2664756773"/>
                  </a:ext>
                </a:extLst>
              </a:tr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Age Group - 55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to 65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@df.age.between(55, 65)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894651968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Age Group - Older than 65yrs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@df.age &gt; 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738500138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Household income more than 100K</a:t>
                      </a: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@df.income &gt; 100000</a:t>
                      </a: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2220386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58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BB19ED-410F-8CE0-E1E9-79CAC0BA625F}"/>
              </a:ext>
            </a:extLst>
          </p:cNvPr>
          <p:cNvSpPr txBox="1">
            <a:spLocks/>
          </p:cNvSpPr>
          <p:nvPr/>
        </p:nvSpPr>
        <p:spPr>
          <a:xfrm>
            <a:off x="838200" y="16396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 panose="020F0502020204030204"/>
              </a:rPr>
              <a:t>Background – how it works right now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Estimation mode performance enhancements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Usability improvements</a:t>
            </a:r>
          </a:p>
        </p:txBody>
      </p:sp>
    </p:spTree>
    <p:extLst>
      <p:ext uri="{BB962C8B-B14F-4D97-AF65-F5344CB8AC3E}">
        <p14:creationId xmlns:p14="http://schemas.microsoft.com/office/powerpoint/2010/main" val="582003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Larch Reporting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BB19ED-410F-8CE0-E1E9-79CAC0BA625F}"/>
              </a:ext>
            </a:extLst>
          </p:cNvPr>
          <p:cNvSpPr txBox="1">
            <a:spLocks/>
          </p:cNvSpPr>
          <p:nvPr/>
        </p:nvSpPr>
        <p:spPr>
          <a:xfrm>
            <a:off x="7461437" y="1348729"/>
            <a:ext cx="4755776" cy="50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dirty="0">
                <a:latin typeface="Calibri" panose="020F0502020204030204"/>
              </a:rPr>
              <a:t>Estimation fail for many reasons</a:t>
            </a:r>
          </a:p>
          <a:p>
            <a:pPr marL="0" indent="0">
              <a:buNone/>
              <a:defRPr/>
            </a:pPr>
            <a:endParaRPr lang="en-US" sz="2400" dirty="0"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Calibri" panose="020F0502020204030204"/>
              </a:rPr>
              <a:t>Larch does some reporting, but we want to be more specific and point out potentially problematic terms</a:t>
            </a:r>
          </a:p>
          <a:p>
            <a:pPr marL="0" indent="0">
              <a:buNone/>
              <a:defRPr/>
            </a:pPr>
            <a:endParaRPr lang="en-US" sz="2400" dirty="0"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Calibri" panose="020F0502020204030204"/>
              </a:rPr>
              <a:t>Common catches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Calibri" panose="020F0502020204030204"/>
              </a:rPr>
              <a:t>Do you have a complete set of ASCs? – </a:t>
            </a:r>
            <a:r>
              <a:rPr lang="en-US" sz="2400" dirty="0" err="1">
                <a:latin typeface="Calibri" panose="020F0502020204030204"/>
              </a:rPr>
              <a:t>overspecified</a:t>
            </a:r>
            <a:endParaRPr lang="en-US" sz="2400" dirty="0">
              <a:latin typeface="Calibri" panose="020F0502020204030204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latin typeface="Calibri" panose="020F0502020204030204"/>
              </a:rPr>
              <a:t>Are availability conditions consistent with survey choices?</a:t>
            </a:r>
          </a:p>
          <a:p>
            <a:pPr>
              <a:buFontTx/>
              <a:buChar char="-"/>
              <a:defRPr/>
            </a:pPr>
            <a:r>
              <a:rPr lang="en-US" sz="2400" dirty="0" err="1">
                <a:latin typeface="Calibri" panose="020F0502020204030204"/>
              </a:rPr>
              <a:t>NaNs</a:t>
            </a:r>
            <a:r>
              <a:rPr lang="en-US" sz="2400" dirty="0">
                <a:latin typeface="Calibri" panose="020F0502020204030204"/>
              </a:rPr>
              <a:t> in dataset</a:t>
            </a:r>
          </a:p>
          <a:p>
            <a:pPr marL="0" indent="0">
              <a:buNone/>
              <a:defRPr/>
            </a:pPr>
            <a:endParaRPr lang="en-US" dirty="0"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lang="en-US" dirty="0">
                <a:latin typeface="Calibri" panose="020F0502020204030204"/>
              </a:rPr>
              <a:t>Demonstrate this in ActivitySim example notebook and CI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2C36AC-6286-8C26-D7E8-600693730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8729"/>
            <a:ext cx="7343775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F581C9-0F23-3A78-3B09-987872E5A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9680"/>
            <a:ext cx="5010150" cy="295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A5F717-E221-09B4-2337-1100B10DE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20235"/>
            <a:ext cx="3743325" cy="2476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1916C57-F172-74B5-6B40-3B058A348D32}"/>
              </a:ext>
            </a:extLst>
          </p:cNvPr>
          <p:cNvGrpSpPr/>
          <p:nvPr/>
        </p:nvGrpSpPr>
        <p:grpSpPr>
          <a:xfrm>
            <a:off x="0" y="2789761"/>
            <a:ext cx="7496175" cy="786652"/>
            <a:chOff x="2224087" y="5195045"/>
            <a:chExt cx="7496175" cy="7866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B87710B-D505-8612-956C-9FAC2E16B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4087" y="5195045"/>
              <a:ext cx="7496175" cy="2190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E52988-ED02-7F7E-92DA-B77E733BB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24087" y="5391147"/>
              <a:ext cx="2809875" cy="59055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717296-15CA-17D3-D587-434105F39DA4}"/>
              </a:ext>
            </a:extLst>
          </p:cNvPr>
          <p:cNvGrpSpPr/>
          <p:nvPr/>
        </p:nvGrpSpPr>
        <p:grpSpPr>
          <a:xfrm>
            <a:off x="0" y="3742353"/>
            <a:ext cx="6924676" cy="3067050"/>
            <a:chOff x="42862" y="3713642"/>
            <a:chExt cx="6924676" cy="306705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59441F-21E2-05E9-E00A-D471D2D75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63" y="3713642"/>
              <a:ext cx="6924675" cy="1524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EA4B21-0E91-008F-E2D7-25754016B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12" r="612"/>
            <a:stretch/>
          </p:blipFill>
          <p:spPr>
            <a:xfrm>
              <a:off x="42862" y="5237642"/>
              <a:ext cx="6924675" cy="1543050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02620DFE-BAE5-D1F6-8FFB-404C99D91D61}"/>
              </a:ext>
            </a:extLst>
          </p:cNvPr>
          <p:cNvSpPr/>
          <p:nvPr/>
        </p:nvSpPr>
        <p:spPr>
          <a:xfrm>
            <a:off x="3388658" y="4141694"/>
            <a:ext cx="1326777" cy="39114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0F42342-0374-5658-1FD0-5C575E98E992}"/>
              </a:ext>
            </a:extLst>
          </p:cNvPr>
          <p:cNvSpPr/>
          <p:nvPr/>
        </p:nvSpPr>
        <p:spPr>
          <a:xfrm>
            <a:off x="3388658" y="5432293"/>
            <a:ext cx="1289798" cy="39114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76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Larch Predict Functionality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BB19ED-410F-8CE0-E1E9-79CAC0BA625F}"/>
              </a:ext>
            </a:extLst>
          </p:cNvPr>
          <p:cNvSpPr txBox="1">
            <a:spLocks/>
          </p:cNvSpPr>
          <p:nvPr/>
        </p:nvSpPr>
        <p:spPr>
          <a:xfrm>
            <a:off x="838200" y="1415579"/>
            <a:ext cx="82071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latin typeface="Calibri" panose="020F0502020204030204"/>
              </a:rPr>
              <a:t>Comparing how well the estimated model compares to the survey truth is very helpful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Can understand performance of model by demographic subset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Gives confidence that spec is complete and estimated correctly</a:t>
            </a:r>
          </a:p>
          <a:p>
            <a:pPr>
              <a:defRPr/>
            </a:pPr>
            <a:endParaRPr lang="en-US" dirty="0">
              <a:latin typeface="Calibri" panose="020F0502020204030204"/>
            </a:endParaRPr>
          </a:p>
          <a:p>
            <a:pPr>
              <a:defRPr/>
            </a:pPr>
            <a:endParaRPr lang="en-US" dirty="0"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lang="en-US" dirty="0" err="1">
                <a:latin typeface="Calibri" panose="020F0502020204030204"/>
              </a:rPr>
              <a:t>EDB</a:t>
            </a:r>
            <a:r>
              <a:rPr lang="en-US" dirty="0">
                <a:latin typeface="Calibri" panose="020F0502020204030204"/>
              </a:rPr>
              <a:t> contains what ActivitySim predicted vs the survey choice, but ActivitySim must be re-run to repopulate</a:t>
            </a:r>
          </a:p>
          <a:p>
            <a:pPr marL="0" indent="0">
              <a:buNone/>
              <a:defRPr/>
            </a:pPr>
            <a:endParaRPr lang="en-US" dirty="0">
              <a:latin typeface="Calibri" panose="020F0502020204030204"/>
            </a:endParaRPr>
          </a:p>
          <a:p>
            <a:pPr marL="0" indent="0">
              <a:buNone/>
              <a:defRPr/>
            </a:pPr>
            <a:endParaRPr lang="en-US" dirty="0">
              <a:latin typeface="Calibri" panose="020F0502020204030204"/>
            </a:endParaRPr>
          </a:p>
          <a:p>
            <a:pPr marL="0" indent="0">
              <a:buNone/>
              <a:defRPr/>
            </a:pPr>
            <a:endParaRPr lang="en-US" dirty="0"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lang="en-US" dirty="0">
                <a:latin typeface="Calibri" panose="020F0502020204030204"/>
              </a:rPr>
              <a:t>Adding functionality to Larch integration to predict based on the estimated coefficients</a:t>
            </a:r>
          </a:p>
          <a:p>
            <a:pPr marL="0" indent="0">
              <a:buNone/>
              <a:defRPr/>
            </a:pPr>
            <a:endParaRPr lang="en-US" dirty="0"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14B4F-6924-0718-27B1-782BD8BB0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121"/>
          <a:stretch/>
        </p:blipFill>
        <p:spPr>
          <a:xfrm>
            <a:off x="9323294" y="294991"/>
            <a:ext cx="2223248" cy="4521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B1B0C6-64DF-0054-3D6C-C29D4173F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054"/>
          <a:stretch/>
        </p:blipFill>
        <p:spPr>
          <a:xfrm>
            <a:off x="9257739" y="5220923"/>
            <a:ext cx="251292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8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BB19ED-410F-8CE0-E1E9-79CAC0BA625F}"/>
              </a:ext>
            </a:extLst>
          </p:cNvPr>
          <p:cNvSpPr txBox="1">
            <a:spLocks/>
          </p:cNvSpPr>
          <p:nvPr/>
        </p:nvSpPr>
        <p:spPr>
          <a:xfrm>
            <a:off x="838200" y="141557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 panose="020F0502020204030204"/>
              </a:rPr>
              <a:t>Task 1: Estimation Runtime Performance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Implement multiprocessing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Change the formatting and data written to </a:t>
            </a:r>
            <a:r>
              <a:rPr lang="en-US" dirty="0" err="1">
                <a:latin typeface="Calibri" panose="020F0502020204030204"/>
              </a:rPr>
              <a:t>EDBs</a:t>
            </a:r>
            <a:endParaRPr lang="en-US" dirty="0">
              <a:latin typeface="Calibri" panose="020F0502020204030204"/>
            </a:endParaRP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 panose="020F0502020204030204"/>
              </a:rPr>
              <a:t>Task 2: Estimation Usability Improvements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latin typeface="Calibri" panose="020F0502020204030204"/>
              </a:rPr>
              <a:t>Allow for quickly testing different specifications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Improve Larch reporting on estimated models 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Add “predict” functionality in Larch</a:t>
            </a:r>
          </a:p>
        </p:txBody>
      </p:sp>
    </p:spTree>
    <p:extLst>
      <p:ext uri="{BB962C8B-B14F-4D97-AF65-F5344CB8AC3E}">
        <p14:creationId xmlns:p14="http://schemas.microsoft.com/office/powerpoint/2010/main" val="1495374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B3FAB23-39B2-E21A-652E-3C99D93ED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448EBC-69E3-DD1D-76F5-C69BF372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/ Comments?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9EC86-76F2-D1B4-02F8-BC464A34AD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44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B3FAB23-39B2-E21A-652E-3C99D93ED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448EBC-69E3-DD1D-76F5-C69BF372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9EC86-76F2-D1B4-02F8-BC464A34AD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91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Case Study: Joint Tour Frequency Composition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91562-8F99-193B-583F-2EE10B705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3"/>
          <a:stretch/>
        </p:blipFill>
        <p:spPr bwMode="auto">
          <a:xfrm>
            <a:off x="133042" y="3242493"/>
            <a:ext cx="4654112" cy="30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B5EDFFEC-45C6-AFD4-A1AB-92E8BBD1C5A6}"/>
              </a:ext>
            </a:extLst>
          </p:cNvPr>
          <p:cNvSpPr/>
          <p:nvPr/>
        </p:nvSpPr>
        <p:spPr>
          <a:xfrm rot="5400000">
            <a:off x="1686917" y="2581666"/>
            <a:ext cx="350660" cy="1228461"/>
          </a:xfrm>
          <a:prstGeom prst="curved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80071-C391-D3FA-0CF1-48F69262971D}"/>
              </a:ext>
            </a:extLst>
          </p:cNvPr>
          <p:cNvSpPr txBox="1"/>
          <p:nvPr/>
        </p:nvSpPr>
        <p:spPr>
          <a:xfrm>
            <a:off x="1179903" y="3055382"/>
            <a:ext cx="1504425" cy="2248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Iterate</a:t>
            </a:r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0914D0B4-2CE6-7105-BEF0-3C24E20E8D9D}"/>
              </a:ext>
            </a:extLst>
          </p:cNvPr>
          <p:cNvSpPr/>
          <p:nvPr/>
        </p:nvSpPr>
        <p:spPr>
          <a:xfrm rot="8124476">
            <a:off x="2611303" y="4780192"/>
            <a:ext cx="362590" cy="1500571"/>
          </a:xfrm>
          <a:prstGeom prst="curvedLef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77B9D-7B1F-47D1-82AE-5AF8469D7058}"/>
              </a:ext>
            </a:extLst>
          </p:cNvPr>
          <p:cNvSpPr txBox="1"/>
          <p:nvPr/>
        </p:nvSpPr>
        <p:spPr>
          <a:xfrm>
            <a:off x="2162621" y="5418070"/>
            <a:ext cx="1504425" cy="2248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Iterate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EC078FE-333E-1665-9794-6A5F2D44C116}"/>
              </a:ext>
            </a:extLst>
          </p:cNvPr>
          <p:cNvGraphicFramePr/>
          <p:nvPr/>
        </p:nvGraphicFramePr>
        <p:xfrm>
          <a:off x="-41969" y="1533461"/>
          <a:ext cx="2854716" cy="183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C5FD08-4D2A-54BC-B810-4BB3FDA432A7}"/>
              </a:ext>
            </a:extLst>
          </p:cNvPr>
          <p:cNvSpPr txBox="1"/>
          <p:nvPr/>
        </p:nvSpPr>
        <p:spPr>
          <a:xfrm>
            <a:off x="5685842" y="1256462"/>
            <a:ext cx="5522259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/>
            <a:r>
              <a:rPr lang="en-US"/>
              <a:t>1. Denote joint tours in from SPA output (only want fully joint tours)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AB8F56-FC00-FB44-7139-6C6CB86B84D1}"/>
              </a:ext>
            </a:extLst>
          </p:cNvPr>
          <p:cNvSpPr/>
          <p:nvPr/>
        </p:nvSpPr>
        <p:spPr>
          <a:xfrm>
            <a:off x="0" y="1518821"/>
            <a:ext cx="2684328" cy="1104525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18848-24A4-795B-5B3B-0B5F0773EB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0246" y="1856080"/>
            <a:ext cx="7258050" cy="371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75F06B-7994-34BC-A03B-CBFFE49F3F3C}"/>
              </a:ext>
            </a:extLst>
          </p:cNvPr>
          <p:cNvSpPr txBox="1"/>
          <p:nvPr/>
        </p:nvSpPr>
        <p:spPr>
          <a:xfrm>
            <a:off x="5596193" y="4076448"/>
            <a:ext cx="5522259" cy="2769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/>
            <a:r>
              <a:rPr lang="en-US"/>
              <a:t>2. Create joint tour participants file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D30B60-C19E-B25E-2955-61CF47A3B6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5842" y="2295587"/>
            <a:ext cx="5120761" cy="16161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B94BA3-4680-56D5-FE24-7E2950282E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0408" y="4498751"/>
            <a:ext cx="7386228" cy="5427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F97A3B-51C6-3406-D333-7EC682A2F209}"/>
              </a:ext>
            </a:extLst>
          </p:cNvPr>
          <p:cNvSpPr txBox="1"/>
          <p:nvPr/>
        </p:nvSpPr>
        <p:spPr>
          <a:xfrm>
            <a:off x="5712392" y="5168003"/>
            <a:ext cx="5522259" cy="2769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/>
            <a:r>
              <a:rPr lang="en-US"/>
              <a:t>3. Ensure each tour has valid participants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FFA0BB-C683-165C-BDA4-11791AE188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2212" y="5463425"/>
            <a:ext cx="3762375" cy="276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21A7B4-B788-FE98-41FD-653B8DC239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9849" y="5808569"/>
            <a:ext cx="34671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1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Case Study: Joint Tour Frequency Composition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91562-8F99-193B-583F-2EE10B705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3"/>
          <a:stretch/>
        </p:blipFill>
        <p:spPr bwMode="auto">
          <a:xfrm>
            <a:off x="133042" y="3242493"/>
            <a:ext cx="4654112" cy="30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B5EDFFEC-45C6-AFD4-A1AB-92E8BBD1C5A6}"/>
              </a:ext>
            </a:extLst>
          </p:cNvPr>
          <p:cNvSpPr/>
          <p:nvPr/>
        </p:nvSpPr>
        <p:spPr>
          <a:xfrm rot="5400000">
            <a:off x="1686917" y="2581666"/>
            <a:ext cx="350660" cy="1228461"/>
          </a:xfrm>
          <a:prstGeom prst="curved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80071-C391-D3FA-0CF1-48F69262971D}"/>
              </a:ext>
            </a:extLst>
          </p:cNvPr>
          <p:cNvSpPr txBox="1"/>
          <p:nvPr/>
        </p:nvSpPr>
        <p:spPr>
          <a:xfrm>
            <a:off x="1179903" y="3055382"/>
            <a:ext cx="1504425" cy="2248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Iterate</a:t>
            </a:r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0914D0B4-2CE6-7105-BEF0-3C24E20E8D9D}"/>
              </a:ext>
            </a:extLst>
          </p:cNvPr>
          <p:cNvSpPr/>
          <p:nvPr/>
        </p:nvSpPr>
        <p:spPr>
          <a:xfrm rot="8124476">
            <a:off x="2611303" y="4780192"/>
            <a:ext cx="362590" cy="1500571"/>
          </a:xfrm>
          <a:prstGeom prst="curvedLef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77B9D-7B1F-47D1-82AE-5AF8469D7058}"/>
              </a:ext>
            </a:extLst>
          </p:cNvPr>
          <p:cNvSpPr txBox="1"/>
          <p:nvPr/>
        </p:nvSpPr>
        <p:spPr>
          <a:xfrm>
            <a:off x="2162621" y="5418070"/>
            <a:ext cx="1504425" cy="2248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Iterate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EC078FE-333E-1665-9794-6A5F2D44C116}"/>
              </a:ext>
            </a:extLst>
          </p:cNvPr>
          <p:cNvGraphicFramePr/>
          <p:nvPr/>
        </p:nvGraphicFramePr>
        <p:xfrm>
          <a:off x="-41969" y="1533461"/>
          <a:ext cx="2854716" cy="183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C5FD08-4D2A-54BC-B810-4BB3FDA432A7}"/>
              </a:ext>
            </a:extLst>
          </p:cNvPr>
          <p:cNvSpPr txBox="1"/>
          <p:nvPr/>
        </p:nvSpPr>
        <p:spPr>
          <a:xfrm>
            <a:off x="4787154" y="1256462"/>
            <a:ext cx="6777855" cy="2769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/>
            <a:r>
              <a:rPr lang="en-US"/>
              <a:t>4. Remove joint tours that do not fall within available alternatives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AB8F56-FC00-FB44-7139-6C6CB86B84D1}"/>
              </a:ext>
            </a:extLst>
          </p:cNvPr>
          <p:cNvSpPr/>
          <p:nvPr/>
        </p:nvSpPr>
        <p:spPr>
          <a:xfrm>
            <a:off x="0" y="1518821"/>
            <a:ext cx="2684328" cy="1104525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56CAAC2-5BE6-511B-3D94-D48DE1558A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2165" y="1850538"/>
            <a:ext cx="5256332" cy="27839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38C542-1532-D807-5E38-9651BA8ED72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7201"/>
          <a:stretch/>
        </p:blipFill>
        <p:spPr>
          <a:xfrm>
            <a:off x="10360145" y="1698444"/>
            <a:ext cx="1511343" cy="497462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CAF8E50-AD9F-8C83-585E-C1C4F781345B}"/>
              </a:ext>
            </a:extLst>
          </p:cNvPr>
          <p:cNvSpPr/>
          <p:nvPr/>
        </p:nvSpPr>
        <p:spPr>
          <a:xfrm>
            <a:off x="10360145" y="3429000"/>
            <a:ext cx="1410514" cy="255494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02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Case Study: Joint Tour Frequency Composition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91562-8F99-193B-583F-2EE10B705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3"/>
          <a:stretch/>
        </p:blipFill>
        <p:spPr bwMode="auto">
          <a:xfrm>
            <a:off x="133042" y="3242493"/>
            <a:ext cx="4654112" cy="30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B5EDFFEC-45C6-AFD4-A1AB-92E8BBD1C5A6}"/>
              </a:ext>
            </a:extLst>
          </p:cNvPr>
          <p:cNvSpPr/>
          <p:nvPr/>
        </p:nvSpPr>
        <p:spPr>
          <a:xfrm rot="5400000">
            <a:off x="1686917" y="2581666"/>
            <a:ext cx="350660" cy="1228461"/>
          </a:xfrm>
          <a:prstGeom prst="curved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80071-C391-D3FA-0CF1-48F69262971D}"/>
              </a:ext>
            </a:extLst>
          </p:cNvPr>
          <p:cNvSpPr txBox="1"/>
          <p:nvPr/>
        </p:nvSpPr>
        <p:spPr>
          <a:xfrm>
            <a:off x="1179903" y="3055382"/>
            <a:ext cx="1504425" cy="2248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Iterate</a:t>
            </a:r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0914D0B4-2CE6-7105-BEF0-3C24E20E8D9D}"/>
              </a:ext>
            </a:extLst>
          </p:cNvPr>
          <p:cNvSpPr/>
          <p:nvPr/>
        </p:nvSpPr>
        <p:spPr>
          <a:xfrm rot="8124476">
            <a:off x="2611303" y="4780192"/>
            <a:ext cx="362590" cy="1500571"/>
          </a:xfrm>
          <a:prstGeom prst="curvedLef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77B9D-7B1F-47D1-82AE-5AF8469D7058}"/>
              </a:ext>
            </a:extLst>
          </p:cNvPr>
          <p:cNvSpPr txBox="1"/>
          <p:nvPr/>
        </p:nvSpPr>
        <p:spPr>
          <a:xfrm>
            <a:off x="2162621" y="5418070"/>
            <a:ext cx="1504425" cy="2248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Iterate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EC078FE-333E-1665-9794-6A5F2D44C116}"/>
              </a:ext>
            </a:extLst>
          </p:cNvPr>
          <p:cNvGraphicFramePr/>
          <p:nvPr/>
        </p:nvGraphicFramePr>
        <p:xfrm>
          <a:off x="-41969" y="1533461"/>
          <a:ext cx="2854716" cy="183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AB8F56-FC00-FB44-7139-6C6CB86B84D1}"/>
              </a:ext>
            </a:extLst>
          </p:cNvPr>
          <p:cNvSpPr/>
          <p:nvPr/>
        </p:nvSpPr>
        <p:spPr>
          <a:xfrm flipV="1">
            <a:off x="133041" y="2623346"/>
            <a:ext cx="2679705" cy="432036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814D6-3B9C-F6D2-AE30-57A96F453315}"/>
              </a:ext>
            </a:extLst>
          </p:cNvPr>
          <p:cNvSpPr txBox="1"/>
          <p:nvPr/>
        </p:nvSpPr>
        <p:spPr>
          <a:xfrm>
            <a:off x="5521716" y="1364039"/>
            <a:ext cx="4563035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Infer.py will determine which </a:t>
            </a:r>
            <a:r>
              <a:rPr lang="en-US" err="1"/>
              <a:t>JTFC</a:t>
            </a:r>
            <a:r>
              <a:rPr lang="en-US"/>
              <a:t> alternative the household belongs to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859BDD-7336-70A6-2EB4-584419F38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857241"/>
              </p:ext>
            </p:extLst>
          </p:nvPr>
        </p:nvGraphicFramePr>
        <p:xfrm>
          <a:off x="6096000" y="2072280"/>
          <a:ext cx="3783105" cy="39319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56621">
                  <a:extLst>
                    <a:ext uri="{9D8B030D-6E8A-4147-A177-3AD203B41FA5}">
                      <a16:colId xmlns:a16="http://schemas.microsoft.com/office/drawing/2014/main" val="953049104"/>
                    </a:ext>
                  </a:extLst>
                </a:gridCol>
                <a:gridCol w="756621">
                  <a:extLst>
                    <a:ext uri="{9D8B030D-6E8A-4147-A177-3AD203B41FA5}">
                      <a16:colId xmlns:a16="http://schemas.microsoft.com/office/drawing/2014/main" val="702052470"/>
                    </a:ext>
                  </a:extLst>
                </a:gridCol>
                <a:gridCol w="756621">
                  <a:extLst>
                    <a:ext uri="{9D8B030D-6E8A-4147-A177-3AD203B41FA5}">
                      <a16:colId xmlns:a16="http://schemas.microsoft.com/office/drawing/2014/main" val="1044637833"/>
                    </a:ext>
                  </a:extLst>
                </a:gridCol>
                <a:gridCol w="756621">
                  <a:extLst>
                    <a:ext uri="{9D8B030D-6E8A-4147-A177-3AD203B41FA5}">
                      <a16:colId xmlns:a16="http://schemas.microsoft.com/office/drawing/2014/main" val="1050268872"/>
                    </a:ext>
                  </a:extLst>
                </a:gridCol>
                <a:gridCol w="756621">
                  <a:extLst>
                    <a:ext uri="{9D8B030D-6E8A-4147-A177-3AD203B41FA5}">
                      <a16:colId xmlns:a16="http://schemas.microsoft.com/office/drawing/2014/main" val="1221465549"/>
                    </a:ext>
                  </a:extLst>
                </a:gridCol>
              </a:tblGrid>
              <a:tr h="219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alt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purpose1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purpose2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party1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party2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2522671831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4264299627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1640864029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1827883187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3677249535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302941886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1919523063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4117411817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4134007403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721873956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2791315338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1729960331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2417611431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2853124192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2425798893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4242407288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1909311525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1712377527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422348823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3840932690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4" marR="2734" marT="2734" marB="0" anchor="ctr"/>
                </a:tc>
                <a:extLst>
                  <a:ext uri="{0D108BD9-81ED-4DB2-BD59-A6C34878D82A}">
                    <a16:rowId xmlns:a16="http://schemas.microsoft.com/office/drawing/2014/main" val="35288597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56517B-2E56-3996-C40C-DA4A739879D1}"/>
              </a:ext>
            </a:extLst>
          </p:cNvPr>
          <p:cNvSpPr txBox="1"/>
          <p:nvPr/>
        </p:nvSpPr>
        <p:spPr>
          <a:xfrm>
            <a:off x="5706034" y="6147409"/>
            <a:ext cx="4563035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150 alternatives in joint_tour_frequency_alternatives.csv</a:t>
            </a:r>
          </a:p>
        </p:txBody>
      </p:sp>
    </p:spTree>
    <p:extLst>
      <p:ext uri="{BB962C8B-B14F-4D97-AF65-F5344CB8AC3E}">
        <p14:creationId xmlns:p14="http://schemas.microsoft.com/office/powerpoint/2010/main" val="2310474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Case Study: Joint Tour Frequency Composition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91562-8F99-193B-583F-2EE10B705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3"/>
          <a:stretch/>
        </p:blipFill>
        <p:spPr bwMode="auto">
          <a:xfrm>
            <a:off x="133042" y="3242493"/>
            <a:ext cx="4654112" cy="30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B5EDFFEC-45C6-AFD4-A1AB-92E8BBD1C5A6}"/>
              </a:ext>
            </a:extLst>
          </p:cNvPr>
          <p:cNvSpPr/>
          <p:nvPr/>
        </p:nvSpPr>
        <p:spPr>
          <a:xfrm rot="5400000">
            <a:off x="1686917" y="2581666"/>
            <a:ext cx="350660" cy="1228461"/>
          </a:xfrm>
          <a:prstGeom prst="curved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80071-C391-D3FA-0CF1-48F69262971D}"/>
              </a:ext>
            </a:extLst>
          </p:cNvPr>
          <p:cNvSpPr txBox="1"/>
          <p:nvPr/>
        </p:nvSpPr>
        <p:spPr>
          <a:xfrm>
            <a:off x="1179903" y="3055382"/>
            <a:ext cx="1504425" cy="2248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Iterate</a:t>
            </a:r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0914D0B4-2CE6-7105-BEF0-3C24E20E8D9D}"/>
              </a:ext>
            </a:extLst>
          </p:cNvPr>
          <p:cNvSpPr/>
          <p:nvPr/>
        </p:nvSpPr>
        <p:spPr>
          <a:xfrm rot="8124476">
            <a:off x="2611303" y="4780192"/>
            <a:ext cx="362590" cy="1500571"/>
          </a:xfrm>
          <a:prstGeom prst="curvedLef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77B9D-7B1F-47D1-82AE-5AF8469D7058}"/>
              </a:ext>
            </a:extLst>
          </p:cNvPr>
          <p:cNvSpPr txBox="1"/>
          <p:nvPr/>
        </p:nvSpPr>
        <p:spPr>
          <a:xfrm>
            <a:off x="2162621" y="5418070"/>
            <a:ext cx="1504425" cy="2248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Iterate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EC078FE-333E-1665-9794-6A5F2D44C116}"/>
              </a:ext>
            </a:extLst>
          </p:cNvPr>
          <p:cNvGraphicFramePr/>
          <p:nvPr/>
        </p:nvGraphicFramePr>
        <p:xfrm>
          <a:off x="-41969" y="1533461"/>
          <a:ext cx="2854716" cy="183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AB8F56-FC00-FB44-7139-6C6CB86B84D1}"/>
              </a:ext>
            </a:extLst>
          </p:cNvPr>
          <p:cNvSpPr/>
          <p:nvPr/>
        </p:nvSpPr>
        <p:spPr>
          <a:xfrm flipV="1">
            <a:off x="133041" y="2623346"/>
            <a:ext cx="2679705" cy="432036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814D6-3B9C-F6D2-AE30-57A96F453315}"/>
              </a:ext>
            </a:extLst>
          </p:cNvPr>
          <p:cNvSpPr txBox="1"/>
          <p:nvPr/>
        </p:nvSpPr>
        <p:spPr>
          <a:xfrm>
            <a:off x="5685842" y="1256462"/>
            <a:ext cx="5522259" cy="2769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/>
            <a:r>
              <a:rPr lang="en-US"/>
              <a:t>1. Determine tour composition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92B987-8F27-3A70-652A-1CBAE65947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5842" y="1787856"/>
            <a:ext cx="3754815" cy="25350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0A5027-A5CB-A478-6AAD-5F98F6F3D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8083" y="4450362"/>
            <a:ext cx="5203048" cy="70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24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Case Study: Joint Tour Frequency Composition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91562-8F99-193B-583F-2EE10B705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3"/>
          <a:stretch/>
        </p:blipFill>
        <p:spPr bwMode="auto">
          <a:xfrm>
            <a:off x="133042" y="3242493"/>
            <a:ext cx="4654112" cy="30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B5EDFFEC-45C6-AFD4-A1AB-92E8BBD1C5A6}"/>
              </a:ext>
            </a:extLst>
          </p:cNvPr>
          <p:cNvSpPr/>
          <p:nvPr/>
        </p:nvSpPr>
        <p:spPr>
          <a:xfrm rot="5400000">
            <a:off x="1686917" y="2581666"/>
            <a:ext cx="350660" cy="1228461"/>
          </a:xfrm>
          <a:prstGeom prst="curved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80071-C391-D3FA-0CF1-48F69262971D}"/>
              </a:ext>
            </a:extLst>
          </p:cNvPr>
          <p:cNvSpPr txBox="1"/>
          <p:nvPr/>
        </p:nvSpPr>
        <p:spPr>
          <a:xfrm>
            <a:off x="1179903" y="3055382"/>
            <a:ext cx="1504425" cy="2248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Iterate</a:t>
            </a:r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0914D0B4-2CE6-7105-BEF0-3C24E20E8D9D}"/>
              </a:ext>
            </a:extLst>
          </p:cNvPr>
          <p:cNvSpPr/>
          <p:nvPr/>
        </p:nvSpPr>
        <p:spPr>
          <a:xfrm rot="8124476">
            <a:off x="2611303" y="4780192"/>
            <a:ext cx="362590" cy="1500571"/>
          </a:xfrm>
          <a:prstGeom prst="curvedLef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77B9D-7B1F-47D1-82AE-5AF8469D7058}"/>
              </a:ext>
            </a:extLst>
          </p:cNvPr>
          <p:cNvSpPr txBox="1"/>
          <p:nvPr/>
        </p:nvSpPr>
        <p:spPr>
          <a:xfrm>
            <a:off x="2162621" y="5418070"/>
            <a:ext cx="1504425" cy="2248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Iterate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EC078FE-333E-1665-9794-6A5F2D44C116}"/>
              </a:ext>
            </a:extLst>
          </p:cNvPr>
          <p:cNvGraphicFramePr/>
          <p:nvPr/>
        </p:nvGraphicFramePr>
        <p:xfrm>
          <a:off x="-41969" y="1533461"/>
          <a:ext cx="2854716" cy="183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AB8F56-FC00-FB44-7139-6C6CB86B84D1}"/>
              </a:ext>
            </a:extLst>
          </p:cNvPr>
          <p:cNvSpPr/>
          <p:nvPr/>
        </p:nvSpPr>
        <p:spPr>
          <a:xfrm flipV="1">
            <a:off x="133041" y="2623346"/>
            <a:ext cx="2679705" cy="432036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814D6-3B9C-F6D2-AE30-57A96F453315}"/>
              </a:ext>
            </a:extLst>
          </p:cNvPr>
          <p:cNvSpPr txBox="1"/>
          <p:nvPr/>
        </p:nvSpPr>
        <p:spPr>
          <a:xfrm>
            <a:off x="5685842" y="1256462"/>
            <a:ext cx="5522259" cy="2769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/>
            <a:r>
              <a:rPr lang="en-US"/>
              <a:t>2. Code alternative variables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A0510-F4C7-784D-C344-750C074D68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7963" y="1695246"/>
            <a:ext cx="7264037" cy="22882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95C64F-9F10-FE6A-4028-3218266204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2165" y="4383000"/>
            <a:ext cx="6660104" cy="7797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7D88CC-EA6D-E394-6C40-6FEC4C78B83E}"/>
              </a:ext>
            </a:extLst>
          </p:cNvPr>
          <p:cNvSpPr txBox="1"/>
          <p:nvPr/>
        </p:nvSpPr>
        <p:spPr>
          <a:xfrm>
            <a:off x="5633204" y="4058871"/>
            <a:ext cx="5522259" cy="2769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/>
            <a:r>
              <a:rPr lang="en-US"/>
              <a:t>3. Format and merge alternatives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F125DF-5363-3430-839D-31B0D94571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1383"/>
          <a:stretch/>
        </p:blipFill>
        <p:spPr>
          <a:xfrm>
            <a:off x="4962165" y="5253478"/>
            <a:ext cx="6660104" cy="2769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787829-492E-3831-F9E6-51A50A66F376}"/>
              </a:ext>
            </a:extLst>
          </p:cNvPr>
          <p:cNvSpPr txBox="1"/>
          <p:nvPr/>
        </p:nvSpPr>
        <p:spPr>
          <a:xfrm>
            <a:off x="5633203" y="5642884"/>
            <a:ext cx="5522259" cy="2769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/>
            <a:r>
              <a:rPr lang="en-US"/>
              <a:t>4. Set in households tables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20AB27-7C75-0934-F191-BB3FFC8E7D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8669" y="6032290"/>
            <a:ext cx="67913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2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B3FAB23-39B2-E21A-652E-3C99D93ED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448EBC-69E3-DD1D-76F5-C69BF372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45" y="2721481"/>
            <a:ext cx="6567132" cy="1231106"/>
          </a:xfrm>
        </p:spPr>
        <p:txBody>
          <a:bodyPr/>
          <a:lstStyle/>
          <a:p>
            <a:r>
              <a:rPr lang="en-US" dirty="0"/>
              <a:t>Current Estimation Procedure</a:t>
            </a:r>
          </a:p>
        </p:txBody>
      </p:sp>
    </p:spTree>
    <p:extLst>
      <p:ext uri="{BB962C8B-B14F-4D97-AF65-F5344CB8AC3E}">
        <p14:creationId xmlns:p14="http://schemas.microsoft.com/office/powerpoint/2010/main" val="285719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Case Study: Joint Tour Frequency Composition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91562-8F99-193B-583F-2EE10B705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3"/>
          <a:stretch/>
        </p:blipFill>
        <p:spPr bwMode="auto">
          <a:xfrm>
            <a:off x="133042" y="3242493"/>
            <a:ext cx="4654112" cy="30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B5EDFFEC-45C6-AFD4-A1AB-92E8BBD1C5A6}"/>
              </a:ext>
            </a:extLst>
          </p:cNvPr>
          <p:cNvSpPr/>
          <p:nvPr/>
        </p:nvSpPr>
        <p:spPr>
          <a:xfrm rot="5400000">
            <a:off x="1686917" y="2581666"/>
            <a:ext cx="350660" cy="1228461"/>
          </a:xfrm>
          <a:prstGeom prst="curved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80071-C391-D3FA-0CF1-48F69262971D}"/>
              </a:ext>
            </a:extLst>
          </p:cNvPr>
          <p:cNvSpPr txBox="1"/>
          <p:nvPr/>
        </p:nvSpPr>
        <p:spPr>
          <a:xfrm>
            <a:off x="1179903" y="3055382"/>
            <a:ext cx="1504425" cy="2248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Iterate</a:t>
            </a:r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0914D0B4-2CE6-7105-BEF0-3C24E20E8D9D}"/>
              </a:ext>
            </a:extLst>
          </p:cNvPr>
          <p:cNvSpPr/>
          <p:nvPr/>
        </p:nvSpPr>
        <p:spPr>
          <a:xfrm rot="8124476">
            <a:off x="2611303" y="4780192"/>
            <a:ext cx="362590" cy="1500571"/>
          </a:xfrm>
          <a:prstGeom prst="curvedLef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77B9D-7B1F-47D1-82AE-5AF8469D7058}"/>
              </a:ext>
            </a:extLst>
          </p:cNvPr>
          <p:cNvSpPr txBox="1"/>
          <p:nvPr/>
        </p:nvSpPr>
        <p:spPr>
          <a:xfrm>
            <a:off x="2162621" y="5418070"/>
            <a:ext cx="1504425" cy="2248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Iterate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EC078FE-333E-1665-9794-6A5F2D44C116}"/>
              </a:ext>
            </a:extLst>
          </p:cNvPr>
          <p:cNvGraphicFramePr/>
          <p:nvPr/>
        </p:nvGraphicFramePr>
        <p:xfrm>
          <a:off x="-41969" y="1533461"/>
          <a:ext cx="2854716" cy="183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AB8F56-FC00-FB44-7139-6C6CB86B84D1}"/>
              </a:ext>
            </a:extLst>
          </p:cNvPr>
          <p:cNvSpPr/>
          <p:nvPr/>
        </p:nvSpPr>
        <p:spPr>
          <a:xfrm flipV="1">
            <a:off x="1932115" y="3429000"/>
            <a:ext cx="1196567" cy="1429332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F2E22-7734-D222-B059-779913FF37F7}"/>
              </a:ext>
            </a:extLst>
          </p:cNvPr>
          <p:cNvSpPr txBox="1"/>
          <p:nvPr/>
        </p:nvSpPr>
        <p:spPr>
          <a:xfrm>
            <a:off x="6372839" y="1102378"/>
            <a:ext cx="3366847" cy="2769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1. Write model spec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C1BFA-65F3-2EEE-E27F-60748AF8FC9A}"/>
              </a:ext>
            </a:extLst>
          </p:cNvPr>
          <p:cNvSpPr txBox="1"/>
          <p:nvPr/>
        </p:nvSpPr>
        <p:spPr>
          <a:xfrm>
            <a:off x="6476292" y="3675725"/>
            <a:ext cx="3366847" cy="2769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2. Run the model like normal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D6CB35F-83A5-E443-6B7A-B8283BA68A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4965" y="1451598"/>
            <a:ext cx="5042647" cy="20941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B924BC4-083C-13EC-C3A2-528D18BE78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4012" y="4034884"/>
            <a:ext cx="6553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1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Case Study: Joint Tour Frequency Composition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91562-8F99-193B-583F-2EE10B705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3"/>
          <a:stretch/>
        </p:blipFill>
        <p:spPr bwMode="auto">
          <a:xfrm>
            <a:off x="133042" y="3242493"/>
            <a:ext cx="4654112" cy="30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B5EDFFEC-45C6-AFD4-A1AB-92E8BBD1C5A6}"/>
              </a:ext>
            </a:extLst>
          </p:cNvPr>
          <p:cNvSpPr/>
          <p:nvPr/>
        </p:nvSpPr>
        <p:spPr>
          <a:xfrm rot="5400000">
            <a:off x="1686917" y="2581666"/>
            <a:ext cx="350660" cy="1228461"/>
          </a:xfrm>
          <a:prstGeom prst="curved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80071-C391-D3FA-0CF1-48F69262971D}"/>
              </a:ext>
            </a:extLst>
          </p:cNvPr>
          <p:cNvSpPr txBox="1"/>
          <p:nvPr/>
        </p:nvSpPr>
        <p:spPr>
          <a:xfrm>
            <a:off x="1179903" y="3055382"/>
            <a:ext cx="1504425" cy="2248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Iterate</a:t>
            </a:r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0914D0B4-2CE6-7105-BEF0-3C24E20E8D9D}"/>
              </a:ext>
            </a:extLst>
          </p:cNvPr>
          <p:cNvSpPr/>
          <p:nvPr/>
        </p:nvSpPr>
        <p:spPr>
          <a:xfrm rot="8124476">
            <a:off x="2611303" y="4780192"/>
            <a:ext cx="362590" cy="1500571"/>
          </a:xfrm>
          <a:prstGeom prst="curvedLef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77B9D-7B1F-47D1-82AE-5AF8469D7058}"/>
              </a:ext>
            </a:extLst>
          </p:cNvPr>
          <p:cNvSpPr txBox="1"/>
          <p:nvPr/>
        </p:nvSpPr>
        <p:spPr>
          <a:xfrm>
            <a:off x="2162621" y="5418070"/>
            <a:ext cx="1504425" cy="2248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Iterate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EC078FE-333E-1665-9794-6A5F2D44C116}"/>
              </a:ext>
            </a:extLst>
          </p:cNvPr>
          <p:cNvGraphicFramePr/>
          <p:nvPr/>
        </p:nvGraphicFramePr>
        <p:xfrm>
          <a:off x="-41969" y="1533461"/>
          <a:ext cx="2854716" cy="183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AB8F56-FC00-FB44-7139-6C6CB86B84D1}"/>
              </a:ext>
            </a:extLst>
          </p:cNvPr>
          <p:cNvSpPr/>
          <p:nvPr/>
        </p:nvSpPr>
        <p:spPr>
          <a:xfrm flipV="1">
            <a:off x="1932115" y="3429000"/>
            <a:ext cx="1196567" cy="1429332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F2E22-7734-D222-B059-779913FF37F7}"/>
              </a:ext>
            </a:extLst>
          </p:cNvPr>
          <p:cNvSpPr txBox="1"/>
          <p:nvPr/>
        </p:nvSpPr>
        <p:spPr>
          <a:xfrm>
            <a:off x="6534204" y="1173970"/>
            <a:ext cx="3366847" cy="2769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3. Set survey choices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85B56-328A-DAD2-249C-AFB1E6CA0A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533461"/>
            <a:ext cx="50863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58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Case Study: Joint Tour Frequency Composition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30FFFF-D8C4-450B-E57A-1328B78027F0}"/>
              </a:ext>
            </a:extLst>
          </p:cNvPr>
          <p:cNvGrpSpPr/>
          <p:nvPr/>
        </p:nvGrpSpPr>
        <p:grpSpPr>
          <a:xfrm>
            <a:off x="133041" y="3020566"/>
            <a:ext cx="6393265" cy="3260197"/>
            <a:chOff x="1791511" y="2244132"/>
            <a:chExt cx="9562289" cy="40169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B191562-8F99-193B-583F-2EE10B705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511" y="2517574"/>
              <a:ext cx="9562289" cy="372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Curved Right 9">
              <a:extLst>
                <a:ext uri="{FF2B5EF4-FFF2-40B4-BE49-F238E27FC236}">
                  <a16:creationId xmlns:a16="http://schemas.microsoft.com/office/drawing/2014/main" id="{B5EDFFEC-45C6-AFD4-A1AB-92E8BBD1C5A6}"/>
                </a:ext>
              </a:extLst>
            </p:cNvPr>
            <p:cNvSpPr/>
            <p:nvPr/>
          </p:nvSpPr>
          <p:spPr>
            <a:xfrm rot="5400000">
              <a:off x="4161824" y="1541468"/>
              <a:ext cx="432057" cy="1837386"/>
            </a:xfrm>
            <a:prstGeom prst="curvedRigh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180071-C391-D3FA-0CF1-48F69262971D}"/>
                </a:ext>
              </a:extLst>
            </p:cNvPr>
            <p:cNvSpPr txBox="1"/>
            <p:nvPr/>
          </p:nvSpPr>
          <p:spPr>
            <a:xfrm>
              <a:off x="3357283" y="2287030"/>
              <a:ext cx="2250141" cy="276999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spAutoFit/>
            </a:bodyPr>
            <a:lstStyle/>
            <a:p>
              <a:pPr algn="ctr"/>
              <a:r>
                <a:rPr lang="en-US"/>
                <a:t>Iterate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0914D0B4-2CE6-7105-BEF0-3C24E20E8D9D}"/>
                </a:ext>
              </a:extLst>
            </p:cNvPr>
            <p:cNvSpPr/>
            <p:nvPr/>
          </p:nvSpPr>
          <p:spPr>
            <a:xfrm rot="8124476">
              <a:off x="5498202" y="4412210"/>
              <a:ext cx="542319" cy="1848889"/>
            </a:xfrm>
            <a:prstGeom prst="curvedLef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777B9D-7B1F-47D1-82AE-5AF8469D7058}"/>
                </a:ext>
              </a:extLst>
            </p:cNvPr>
            <p:cNvSpPr txBox="1"/>
            <p:nvPr/>
          </p:nvSpPr>
          <p:spPr>
            <a:xfrm>
              <a:off x="4827117" y="5198154"/>
              <a:ext cx="2250141" cy="276999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spAutoFit/>
            </a:bodyPr>
            <a:lstStyle/>
            <a:p>
              <a:pPr algn="ctr"/>
              <a:r>
                <a:rPr lang="en-US"/>
                <a:t>Iterate</a:t>
              </a:r>
            </a:p>
          </p:txBody>
        </p:sp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EC078FE-333E-1665-9794-6A5F2D44C116}"/>
              </a:ext>
            </a:extLst>
          </p:cNvPr>
          <p:cNvGraphicFramePr/>
          <p:nvPr/>
        </p:nvGraphicFramePr>
        <p:xfrm>
          <a:off x="-41969" y="1533461"/>
          <a:ext cx="2854716" cy="183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8CA82E-CF65-6089-6EB2-B2DC26E14235}"/>
              </a:ext>
            </a:extLst>
          </p:cNvPr>
          <p:cNvSpPr/>
          <p:nvPr/>
        </p:nvSpPr>
        <p:spPr>
          <a:xfrm flipH="1">
            <a:off x="3160577" y="3854824"/>
            <a:ext cx="1734152" cy="600635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50E2441-DC31-AD16-09D8-B89943D4D4F7}"/>
              </a:ext>
            </a:extLst>
          </p:cNvPr>
          <p:cNvSpPr txBox="1">
            <a:spLocks/>
          </p:cNvSpPr>
          <p:nvPr/>
        </p:nvSpPr>
        <p:spPr>
          <a:xfrm>
            <a:off x="6701316" y="1433876"/>
            <a:ext cx="5152994" cy="3617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err="1">
                <a:solidFill>
                  <a:schemeClr val="bg2"/>
                </a:solidFill>
              </a:rPr>
              <a:t>JTFC</a:t>
            </a:r>
            <a:r>
              <a:rPr lang="en-US" sz="1600">
                <a:solidFill>
                  <a:schemeClr val="bg2"/>
                </a:solidFill>
              </a:rPr>
              <a:t> estimation data bundle:</a:t>
            </a:r>
            <a:endParaRPr lang="en-US" sz="1600">
              <a:solidFill>
                <a:srgbClr val="262626"/>
              </a:solidFill>
            </a:endParaRPr>
          </a:p>
          <a:p>
            <a:pPr marL="687388" lvl="1" indent="-342900"/>
            <a:r>
              <a:rPr lang="en-US" sz="1600" err="1">
                <a:solidFill>
                  <a:srgbClr val="262626"/>
                </a:solidFill>
              </a:rPr>
              <a:t>jtfc_model_settings.yaml</a:t>
            </a:r>
            <a:endParaRPr lang="en-US" sz="1600">
              <a:solidFill>
                <a:srgbClr val="262626"/>
              </a:solidFill>
            </a:endParaRPr>
          </a:p>
          <a:p>
            <a:pPr marL="687388" lvl="1" indent="-342900"/>
            <a:r>
              <a:rPr lang="en-US" sz="1600">
                <a:solidFill>
                  <a:srgbClr val="262626"/>
                </a:solidFill>
              </a:rPr>
              <a:t>jtfc_coeffs.csv </a:t>
            </a:r>
          </a:p>
          <a:p>
            <a:pPr marL="1031875" lvl="2" indent="-342900"/>
            <a:r>
              <a:rPr lang="en-US" sz="1600">
                <a:solidFill>
                  <a:srgbClr val="262626"/>
                </a:solidFill>
              </a:rPr>
              <a:t>coefficient name, value, and constrain flag</a:t>
            </a:r>
          </a:p>
          <a:p>
            <a:pPr marL="687388" lvl="1" indent="-342900"/>
            <a:r>
              <a:rPr lang="en-US" sz="1600">
                <a:solidFill>
                  <a:srgbClr val="262626"/>
                </a:solidFill>
              </a:rPr>
              <a:t>jtfc_SPEC.csv </a:t>
            </a:r>
          </a:p>
          <a:p>
            <a:pPr marL="1031875" lvl="2" indent="-342900"/>
            <a:r>
              <a:rPr lang="en-US" sz="1600">
                <a:solidFill>
                  <a:srgbClr val="262626"/>
                </a:solidFill>
              </a:rPr>
              <a:t>the utility expressions file</a:t>
            </a:r>
          </a:p>
          <a:p>
            <a:pPr marL="687388" lvl="1" indent="-342900"/>
            <a:r>
              <a:rPr lang="en-US" sz="1600">
                <a:solidFill>
                  <a:srgbClr val="262626"/>
                </a:solidFill>
              </a:rPr>
              <a:t>jtfc_choosers_combined.csv</a:t>
            </a:r>
          </a:p>
          <a:p>
            <a:pPr marL="1031875" lvl="2" indent="-342900"/>
            <a:r>
              <a:rPr lang="en-US" sz="1600">
                <a:solidFill>
                  <a:srgbClr val="262626"/>
                </a:solidFill>
              </a:rPr>
              <a:t>Household &amp; </a:t>
            </a:r>
            <a:r>
              <a:rPr lang="en-US" sz="1600" err="1">
                <a:solidFill>
                  <a:srgbClr val="262626"/>
                </a:solidFill>
              </a:rPr>
              <a:t>landuse</a:t>
            </a:r>
            <a:r>
              <a:rPr lang="en-US" sz="1600">
                <a:solidFill>
                  <a:srgbClr val="262626"/>
                </a:solidFill>
              </a:rPr>
              <a:t> data, survey choice</a:t>
            </a:r>
          </a:p>
          <a:p>
            <a:pPr marL="687388" lvl="1" indent="-342900"/>
            <a:r>
              <a:rPr lang="en-US" sz="1600">
                <a:solidFill>
                  <a:srgbClr val="262626"/>
                </a:solidFill>
              </a:rPr>
              <a:t>jtfc_interaction_expression_values.csv</a:t>
            </a:r>
          </a:p>
          <a:p>
            <a:pPr marL="1031875" lvl="2" indent="-342900"/>
            <a:r>
              <a:rPr lang="en-US" sz="1600">
                <a:solidFill>
                  <a:srgbClr val="262626"/>
                </a:solidFill>
              </a:rPr>
              <a:t>Utility for each alternative</a:t>
            </a:r>
          </a:p>
        </p:txBody>
      </p:sp>
    </p:spTree>
    <p:extLst>
      <p:ext uri="{BB962C8B-B14F-4D97-AF65-F5344CB8AC3E}">
        <p14:creationId xmlns:p14="http://schemas.microsoft.com/office/powerpoint/2010/main" val="1571706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Case Study: Joint Tour Frequency Composition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B7EE3F-8DA3-027A-3B4C-873C22F048B6}"/>
              </a:ext>
            </a:extLst>
          </p:cNvPr>
          <p:cNvSpPr txBox="1">
            <a:spLocks/>
          </p:cNvSpPr>
          <p:nvPr/>
        </p:nvSpPr>
        <p:spPr>
          <a:xfrm>
            <a:off x="838200" y="16396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9835CB-F3B8-993C-E6A6-087FF87217A9}"/>
              </a:ext>
            </a:extLst>
          </p:cNvPr>
          <p:cNvSpPr txBox="1"/>
          <p:nvPr/>
        </p:nvSpPr>
        <p:spPr>
          <a:xfrm>
            <a:off x="1954306" y="5940248"/>
            <a:ext cx="7844118" cy="2769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687388" lvl="1" indent="-342900"/>
            <a:r>
              <a:rPr lang="en-US" sz="1800">
                <a:solidFill>
                  <a:srgbClr val="262626"/>
                </a:solidFill>
              </a:rPr>
              <a:t>Joint_tour_frequency_composition_interaction_expression_values.csv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A65717-62D5-BDBD-D03E-6E7C2F1F8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91" y="1350504"/>
            <a:ext cx="11182547" cy="43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2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30FFFF-D8C4-450B-E57A-1328B78027F0}"/>
              </a:ext>
            </a:extLst>
          </p:cNvPr>
          <p:cNvGrpSpPr/>
          <p:nvPr/>
        </p:nvGrpSpPr>
        <p:grpSpPr>
          <a:xfrm>
            <a:off x="133041" y="3020566"/>
            <a:ext cx="6393265" cy="3260197"/>
            <a:chOff x="1791511" y="2244132"/>
            <a:chExt cx="9562289" cy="40169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B191562-8F99-193B-583F-2EE10B705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511" y="2517574"/>
              <a:ext cx="9562289" cy="372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Curved Right 9">
              <a:extLst>
                <a:ext uri="{FF2B5EF4-FFF2-40B4-BE49-F238E27FC236}">
                  <a16:creationId xmlns:a16="http://schemas.microsoft.com/office/drawing/2014/main" id="{B5EDFFEC-45C6-AFD4-A1AB-92E8BBD1C5A6}"/>
                </a:ext>
              </a:extLst>
            </p:cNvPr>
            <p:cNvSpPr/>
            <p:nvPr/>
          </p:nvSpPr>
          <p:spPr>
            <a:xfrm rot="5400000">
              <a:off x="4161824" y="1541468"/>
              <a:ext cx="432057" cy="1837386"/>
            </a:xfrm>
            <a:prstGeom prst="curvedRigh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180071-C391-D3FA-0CF1-48F69262971D}"/>
                </a:ext>
              </a:extLst>
            </p:cNvPr>
            <p:cNvSpPr txBox="1"/>
            <p:nvPr/>
          </p:nvSpPr>
          <p:spPr>
            <a:xfrm>
              <a:off x="3357283" y="2287030"/>
              <a:ext cx="2250141" cy="276999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spAutoFit/>
            </a:bodyPr>
            <a:lstStyle/>
            <a:p>
              <a:pPr algn="ctr"/>
              <a:r>
                <a:rPr lang="en-US"/>
                <a:t>Iterate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0914D0B4-2CE6-7105-BEF0-3C24E20E8D9D}"/>
                </a:ext>
              </a:extLst>
            </p:cNvPr>
            <p:cNvSpPr/>
            <p:nvPr/>
          </p:nvSpPr>
          <p:spPr>
            <a:xfrm rot="8124476">
              <a:off x="5498202" y="4412210"/>
              <a:ext cx="542319" cy="1848889"/>
            </a:xfrm>
            <a:prstGeom prst="curvedLef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777B9D-7B1F-47D1-82AE-5AF8469D7058}"/>
                </a:ext>
              </a:extLst>
            </p:cNvPr>
            <p:cNvSpPr txBox="1"/>
            <p:nvPr/>
          </p:nvSpPr>
          <p:spPr>
            <a:xfrm>
              <a:off x="4827117" y="5198154"/>
              <a:ext cx="2250141" cy="276999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spAutoFit/>
            </a:bodyPr>
            <a:lstStyle/>
            <a:p>
              <a:pPr algn="ctr"/>
              <a:r>
                <a:rPr lang="en-US"/>
                <a:t>Iterate</a:t>
              </a:r>
            </a:p>
          </p:txBody>
        </p:sp>
      </p:grp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D1CAA076-0F21-6FAB-D12B-B9232883D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968303"/>
              </p:ext>
            </p:extLst>
          </p:nvPr>
        </p:nvGraphicFramePr>
        <p:xfrm>
          <a:off x="-41969" y="1533461"/>
          <a:ext cx="2854716" cy="183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8E5F1F9-676D-08CC-9984-DD00CD5A2EAE}"/>
              </a:ext>
            </a:extLst>
          </p:cNvPr>
          <p:cNvSpPr txBox="1">
            <a:spLocks/>
          </p:cNvSpPr>
          <p:nvPr/>
        </p:nvSpPr>
        <p:spPr>
          <a:xfrm>
            <a:off x="3119717" y="1639697"/>
            <a:ext cx="7691718" cy="1415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Calibri" panose="020F0502020204030204"/>
              </a:rPr>
              <a:t>Estimation is an iterative process</a:t>
            </a:r>
          </a:p>
          <a:p>
            <a:pP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the data to be consistent within </a:t>
            </a:r>
            <a:r>
              <a:rPr lang="en-US" dirty="0">
                <a:latin typeface="Calibri" panose="020F0502020204030204"/>
              </a:rPr>
              <a:t>ActivitySim</a:t>
            </a:r>
          </a:p>
          <a:p>
            <a:pP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desired terms in your Estimation </a:t>
            </a:r>
            <a:r>
              <a:rPr lang="en-US" dirty="0">
                <a:latin typeface="Calibri" panose="020F0502020204030204"/>
              </a:rPr>
              <a:t>D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latin typeface="Calibri" panose="020F0502020204030204"/>
              </a:rPr>
              <a:t>B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undle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38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Case Study: Work From Home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30FFFF-D8C4-450B-E57A-1328B78027F0}"/>
              </a:ext>
            </a:extLst>
          </p:cNvPr>
          <p:cNvGrpSpPr/>
          <p:nvPr/>
        </p:nvGrpSpPr>
        <p:grpSpPr>
          <a:xfrm>
            <a:off x="133041" y="3020566"/>
            <a:ext cx="6393265" cy="3260197"/>
            <a:chOff x="1791511" y="2244132"/>
            <a:chExt cx="9562289" cy="40169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B191562-8F99-193B-583F-2EE10B705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511" y="2517574"/>
              <a:ext cx="9562289" cy="372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Curved Right 9">
              <a:extLst>
                <a:ext uri="{FF2B5EF4-FFF2-40B4-BE49-F238E27FC236}">
                  <a16:creationId xmlns:a16="http://schemas.microsoft.com/office/drawing/2014/main" id="{B5EDFFEC-45C6-AFD4-A1AB-92E8BBD1C5A6}"/>
                </a:ext>
              </a:extLst>
            </p:cNvPr>
            <p:cNvSpPr/>
            <p:nvPr/>
          </p:nvSpPr>
          <p:spPr>
            <a:xfrm rot="5400000">
              <a:off x="4161824" y="1541468"/>
              <a:ext cx="432057" cy="1837386"/>
            </a:xfrm>
            <a:prstGeom prst="curvedRigh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180071-C391-D3FA-0CF1-48F69262971D}"/>
                </a:ext>
              </a:extLst>
            </p:cNvPr>
            <p:cNvSpPr txBox="1"/>
            <p:nvPr/>
          </p:nvSpPr>
          <p:spPr>
            <a:xfrm>
              <a:off x="3357283" y="2287030"/>
              <a:ext cx="2250141" cy="276999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spAutoFit/>
            </a:bodyPr>
            <a:lstStyle/>
            <a:p>
              <a:pPr algn="ctr"/>
              <a:r>
                <a:rPr lang="en-US"/>
                <a:t>Iterate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0914D0B4-2CE6-7105-BEF0-3C24E20E8D9D}"/>
                </a:ext>
              </a:extLst>
            </p:cNvPr>
            <p:cNvSpPr/>
            <p:nvPr/>
          </p:nvSpPr>
          <p:spPr>
            <a:xfrm rot="8124476">
              <a:off x="5498202" y="4412210"/>
              <a:ext cx="542319" cy="1848889"/>
            </a:xfrm>
            <a:prstGeom prst="curvedLef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777B9D-7B1F-47D1-82AE-5AF8469D7058}"/>
                </a:ext>
              </a:extLst>
            </p:cNvPr>
            <p:cNvSpPr txBox="1"/>
            <p:nvPr/>
          </p:nvSpPr>
          <p:spPr>
            <a:xfrm>
              <a:off x="4827117" y="5198154"/>
              <a:ext cx="2250141" cy="276999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spAutoFit/>
            </a:bodyPr>
            <a:lstStyle/>
            <a:p>
              <a:pPr algn="ctr"/>
              <a:r>
                <a:rPr lang="en-US"/>
                <a:t>Iterate</a:t>
              </a:r>
            </a:p>
          </p:txBody>
        </p:sp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EC078FE-333E-1665-9794-6A5F2D44C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82470"/>
              </p:ext>
            </p:extLst>
          </p:nvPr>
        </p:nvGraphicFramePr>
        <p:xfrm>
          <a:off x="-41969" y="1533461"/>
          <a:ext cx="2854716" cy="183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C5FD08-4D2A-54BC-B810-4BB3FDA432A7}"/>
              </a:ext>
            </a:extLst>
          </p:cNvPr>
          <p:cNvSpPr txBox="1"/>
          <p:nvPr/>
        </p:nvSpPr>
        <p:spPr>
          <a:xfrm>
            <a:off x="5040384" y="1241822"/>
            <a:ext cx="5522259" cy="2769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/>
            <a:r>
              <a:rPr lang="en-US" dirty="0"/>
              <a:t>Variable names and definitions vary </a:t>
            </a:r>
            <a:r>
              <a:rPr lang="en-US"/>
              <a:t>between surveys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4D089-4772-6537-3E9E-5234CA3EE7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3586" y="1624464"/>
            <a:ext cx="7792574" cy="542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336300-239B-7130-2478-DB6025F068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8211" y="2321111"/>
            <a:ext cx="8923255" cy="62850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AB8F56-FC00-FB44-7139-6C6CB86B84D1}"/>
              </a:ext>
            </a:extLst>
          </p:cNvPr>
          <p:cNvSpPr/>
          <p:nvPr/>
        </p:nvSpPr>
        <p:spPr>
          <a:xfrm>
            <a:off x="-41969" y="1518821"/>
            <a:ext cx="2726297" cy="1104525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7DE0BA-3FCD-CFB4-13A0-F81440EFD47E}"/>
              </a:ext>
            </a:extLst>
          </p:cNvPr>
          <p:cNvSpPr txBox="1"/>
          <p:nvPr/>
        </p:nvSpPr>
        <p:spPr>
          <a:xfrm>
            <a:off x="6701316" y="3055382"/>
            <a:ext cx="5522259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/>
            <a:r>
              <a:rPr lang="en-US" dirty="0"/>
              <a:t>Nothing done to </a:t>
            </a:r>
            <a:r>
              <a:rPr lang="en-US" dirty="0" err="1"/>
              <a:t>work_from_home</a:t>
            </a:r>
            <a:r>
              <a:rPr lang="en-US" dirty="0"/>
              <a:t> in infer.py</a:t>
            </a:r>
          </a:p>
          <a:p>
            <a:pPr algn="l"/>
            <a:r>
              <a:rPr lang="en-US" dirty="0"/>
              <a:t>(alternative numbers, etc. do not apply for this model)</a:t>
            </a:r>
          </a:p>
        </p:txBody>
      </p:sp>
    </p:spTree>
    <p:extLst>
      <p:ext uri="{BB962C8B-B14F-4D97-AF65-F5344CB8AC3E}">
        <p14:creationId xmlns:p14="http://schemas.microsoft.com/office/powerpoint/2010/main" val="238430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30FFFF-D8C4-450B-E57A-1328B78027F0}"/>
              </a:ext>
            </a:extLst>
          </p:cNvPr>
          <p:cNvGrpSpPr/>
          <p:nvPr/>
        </p:nvGrpSpPr>
        <p:grpSpPr>
          <a:xfrm>
            <a:off x="133041" y="3020566"/>
            <a:ext cx="6393265" cy="3260197"/>
            <a:chOff x="1791511" y="2244132"/>
            <a:chExt cx="9562289" cy="40169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B191562-8F99-193B-583F-2EE10B705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511" y="2517574"/>
              <a:ext cx="9562289" cy="372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Curved Right 9">
              <a:extLst>
                <a:ext uri="{FF2B5EF4-FFF2-40B4-BE49-F238E27FC236}">
                  <a16:creationId xmlns:a16="http://schemas.microsoft.com/office/drawing/2014/main" id="{B5EDFFEC-45C6-AFD4-A1AB-92E8BBD1C5A6}"/>
                </a:ext>
              </a:extLst>
            </p:cNvPr>
            <p:cNvSpPr/>
            <p:nvPr/>
          </p:nvSpPr>
          <p:spPr>
            <a:xfrm rot="5400000">
              <a:off x="4161824" y="1541468"/>
              <a:ext cx="432057" cy="1837386"/>
            </a:xfrm>
            <a:prstGeom prst="curvedRigh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180071-C391-D3FA-0CF1-48F69262971D}"/>
                </a:ext>
              </a:extLst>
            </p:cNvPr>
            <p:cNvSpPr txBox="1"/>
            <p:nvPr/>
          </p:nvSpPr>
          <p:spPr>
            <a:xfrm>
              <a:off x="3357283" y="2287030"/>
              <a:ext cx="2250141" cy="276999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spAutoFit/>
            </a:bodyPr>
            <a:lstStyle/>
            <a:p>
              <a:pPr algn="ctr"/>
              <a:r>
                <a:rPr lang="en-US"/>
                <a:t>Iterate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0914D0B4-2CE6-7105-BEF0-3C24E20E8D9D}"/>
                </a:ext>
              </a:extLst>
            </p:cNvPr>
            <p:cNvSpPr/>
            <p:nvPr/>
          </p:nvSpPr>
          <p:spPr>
            <a:xfrm rot="8124476">
              <a:off x="5498202" y="4412210"/>
              <a:ext cx="542319" cy="1848889"/>
            </a:xfrm>
            <a:prstGeom prst="curvedLef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777B9D-7B1F-47D1-82AE-5AF8469D7058}"/>
                </a:ext>
              </a:extLst>
            </p:cNvPr>
            <p:cNvSpPr txBox="1"/>
            <p:nvPr/>
          </p:nvSpPr>
          <p:spPr>
            <a:xfrm>
              <a:off x="4827117" y="5198154"/>
              <a:ext cx="2250141" cy="276999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spAutoFit/>
            </a:bodyPr>
            <a:lstStyle/>
            <a:p>
              <a:pPr algn="ctr"/>
              <a:r>
                <a:rPr lang="en-US"/>
                <a:t>Iterate</a:t>
              </a:r>
            </a:p>
          </p:txBody>
        </p:sp>
      </p:grp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D1CAA076-0F21-6FAB-D12B-B9232883D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469184"/>
              </p:ext>
            </p:extLst>
          </p:nvPr>
        </p:nvGraphicFramePr>
        <p:xfrm>
          <a:off x="-41969" y="1533461"/>
          <a:ext cx="2854716" cy="183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8E5F1F9-676D-08CC-9984-DD00CD5A2EAE}"/>
              </a:ext>
            </a:extLst>
          </p:cNvPr>
          <p:cNvSpPr txBox="1">
            <a:spLocks/>
          </p:cNvSpPr>
          <p:nvPr/>
        </p:nvSpPr>
        <p:spPr>
          <a:xfrm>
            <a:off x="8068235" y="4312025"/>
            <a:ext cx="4123765" cy="1415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Maintained by consortium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2F14AD-AE21-5A27-40E6-EBA85059A68D}"/>
              </a:ext>
            </a:extLst>
          </p:cNvPr>
          <p:cNvSpPr txBox="1">
            <a:spLocks/>
          </p:cNvSpPr>
          <p:nvPr/>
        </p:nvSpPr>
        <p:spPr>
          <a:xfrm>
            <a:off x="4843709" y="1533461"/>
            <a:ext cx="6054974" cy="1012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 to survey data and </a:t>
            </a:r>
            <a:r>
              <a:rPr lang="en-US" dirty="0">
                <a:latin typeface="Calibri" panose="020F0502020204030204"/>
              </a:rPr>
              <a:t>model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B8B02669-7727-6A0A-D76F-49A236BB566E}"/>
              </a:ext>
            </a:extLst>
          </p:cNvPr>
          <p:cNvSpPr/>
          <p:nvPr/>
        </p:nvSpPr>
        <p:spPr>
          <a:xfrm>
            <a:off x="2994212" y="1542624"/>
            <a:ext cx="1613647" cy="134401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10C6F76-152B-468F-F498-CF5E172A0EF6}"/>
              </a:ext>
            </a:extLst>
          </p:cNvPr>
          <p:cNvSpPr/>
          <p:nvPr/>
        </p:nvSpPr>
        <p:spPr>
          <a:xfrm>
            <a:off x="6701316" y="4141694"/>
            <a:ext cx="1175401" cy="18149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9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Case Study: Work From Home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30FFFF-D8C4-450B-E57A-1328B78027F0}"/>
              </a:ext>
            </a:extLst>
          </p:cNvPr>
          <p:cNvGrpSpPr/>
          <p:nvPr/>
        </p:nvGrpSpPr>
        <p:grpSpPr>
          <a:xfrm>
            <a:off x="133041" y="3020566"/>
            <a:ext cx="6393265" cy="3260197"/>
            <a:chOff x="1791511" y="2244132"/>
            <a:chExt cx="9562289" cy="40169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B191562-8F99-193B-583F-2EE10B705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511" y="2517574"/>
              <a:ext cx="9562289" cy="372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Curved Right 9">
              <a:extLst>
                <a:ext uri="{FF2B5EF4-FFF2-40B4-BE49-F238E27FC236}">
                  <a16:creationId xmlns:a16="http://schemas.microsoft.com/office/drawing/2014/main" id="{B5EDFFEC-45C6-AFD4-A1AB-92E8BBD1C5A6}"/>
                </a:ext>
              </a:extLst>
            </p:cNvPr>
            <p:cNvSpPr/>
            <p:nvPr/>
          </p:nvSpPr>
          <p:spPr>
            <a:xfrm rot="5400000">
              <a:off x="4161824" y="1541468"/>
              <a:ext cx="432057" cy="1837386"/>
            </a:xfrm>
            <a:prstGeom prst="curvedRigh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180071-C391-D3FA-0CF1-48F69262971D}"/>
                </a:ext>
              </a:extLst>
            </p:cNvPr>
            <p:cNvSpPr txBox="1"/>
            <p:nvPr/>
          </p:nvSpPr>
          <p:spPr>
            <a:xfrm>
              <a:off x="3357283" y="2287030"/>
              <a:ext cx="2250141" cy="276999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spAutoFit/>
            </a:bodyPr>
            <a:lstStyle/>
            <a:p>
              <a:pPr algn="ctr"/>
              <a:r>
                <a:rPr lang="en-US"/>
                <a:t>Iterate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0914D0B4-2CE6-7105-BEF0-3C24E20E8D9D}"/>
                </a:ext>
              </a:extLst>
            </p:cNvPr>
            <p:cNvSpPr/>
            <p:nvPr/>
          </p:nvSpPr>
          <p:spPr>
            <a:xfrm rot="8124476">
              <a:off x="5498202" y="4412210"/>
              <a:ext cx="542319" cy="1848889"/>
            </a:xfrm>
            <a:prstGeom prst="curvedLef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777B9D-7B1F-47D1-82AE-5AF8469D7058}"/>
                </a:ext>
              </a:extLst>
            </p:cNvPr>
            <p:cNvSpPr txBox="1"/>
            <p:nvPr/>
          </p:nvSpPr>
          <p:spPr>
            <a:xfrm>
              <a:off x="4827117" y="5198154"/>
              <a:ext cx="2250141" cy="276999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spAutoFit/>
            </a:bodyPr>
            <a:lstStyle/>
            <a:p>
              <a:pPr algn="ctr"/>
              <a:r>
                <a:rPr lang="en-US"/>
                <a:t>Iterate</a:t>
              </a:r>
            </a:p>
          </p:txBody>
        </p:sp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EC078FE-333E-1665-9794-6A5F2D44C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956440"/>
              </p:ext>
            </p:extLst>
          </p:nvPr>
        </p:nvGraphicFramePr>
        <p:xfrm>
          <a:off x="-41969" y="1533461"/>
          <a:ext cx="2854716" cy="183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C5FD08-4D2A-54BC-B810-4BB3FDA432A7}"/>
              </a:ext>
            </a:extLst>
          </p:cNvPr>
          <p:cNvSpPr txBox="1"/>
          <p:nvPr/>
        </p:nvSpPr>
        <p:spPr>
          <a:xfrm>
            <a:off x="2812747" y="2259881"/>
            <a:ext cx="3366847" cy="2769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 dirty="0"/>
              <a:t>Set the desired spec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8CA82E-CF65-6089-6EB2-B2DC26E14235}"/>
              </a:ext>
            </a:extLst>
          </p:cNvPr>
          <p:cNvSpPr/>
          <p:nvPr/>
        </p:nvSpPr>
        <p:spPr>
          <a:xfrm>
            <a:off x="133041" y="3395035"/>
            <a:ext cx="1659900" cy="1453288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3AD2EB-FC22-1813-1BF9-72AB70C31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548251"/>
              </p:ext>
            </p:extLst>
          </p:nvPr>
        </p:nvGraphicFramePr>
        <p:xfrm>
          <a:off x="6701316" y="1533461"/>
          <a:ext cx="4961765" cy="41208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5672">
                  <a:extLst>
                    <a:ext uri="{9D8B030D-6E8A-4147-A177-3AD203B41FA5}">
                      <a16:colId xmlns:a16="http://schemas.microsoft.com/office/drawing/2014/main" val="756582046"/>
                    </a:ext>
                  </a:extLst>
                </a:gridCol>
                <a:gridCol w="2886093">
                  <a:extLst>
                    <a:ext uri="{9D8B030D-6E8A-4147-A177-3AD203B41FA5}">
                      <a16:colId xmlns:a16="http://schemas.microsoft.com/office/drawing/2014/main" val="2163122588"/>
                    </a:ext>
                  </a:extLst>
                </a:gridCol>
              </a:tblGrid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Description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Expression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203696524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Constant for Working from home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79547087"/>
                  </a:ext>
                </a:extLst>
              </a:tr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Full time worker (1 if true)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@df.pemploy==PEMPLOY_FULL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2544093009"/>
                  </a:ext>
                </a:extLst>
              </a:tr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Female Worker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@df.female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2907819579"/>
                  </a:ext>
                </a:extLst>
              </a:tr>
              <a:tr h="534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Female worker with a Preschool Child in Household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@df.female &amp;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other_than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df.household_id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df.ptype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==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PTYPE_SCHOOL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3530373552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Accessibility to workplaces of the home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mgra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@df.workplace_location_accessibility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276796256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Presence of Non Working Adult in the Household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@other_than(df.household_id, df.ptype == PTYPE_NONWORK)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4099788696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Education Level Bachelors or higher degree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@df.has_college_degree</a:t>
                      </a: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25437105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Household income Less than 30K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@df.income &lt; 30000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609569895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Age Group - Less than 35 years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@df.age &lt; 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929013461"/>
                  </a:ext>
                </a:extLst>
              </a:tr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Age Group - 35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to 45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@df.age.between(35, 45)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508617868"/>
                  </a:ext>
                </a:extLst>
              </a:tr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Age Group - 45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to 55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@df.age.between(45, 55)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2664756773"/>
                  </a:ext>
                </a:extLst>
              </a:tr>
              <a:tr h="18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Age Group - 55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to 65 </a:t>
                      </a:r>
                      <a:r>
                        <a:rPr lang="en-US" sz="11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yrs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@df.age.between(55, 65)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894651968"/>
                  </a:ext>
                </a:extLst>
              </a:tr>
              <a:tr h="35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Age Group - Older than 65yrs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@df.age &gt; 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7" marR="3827" marT="3827" marB="0" anchor="ctr"/>
                </a:tc>
                <a:extLst>
                  <a:ext uri="{0D108BD9-81ED-4DB2-BD59-A6C34878D82A}">
                    <a16:rowId xmlns:a16="http://schemas.microsoft.com/office/drawing/2014/main" val="1738500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29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Case Study: Work From Home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30FFFF-D8C4-450B-E57A-1328B78027F0}"/>
              </a:ext>
            </a:extLst>
          </p:cNvPr>
          <p:cNvGrpSpPr/>
          <p:nvPr/>
        </p:nvGrpSpPr>
        <p:grpSpPr>
          <a:xfrm>
            <a:off x="133041" y="3020566"/>
            <a:ext cx="6393265" cy="3260197"/>
            <a:chOff x="1791511" y="2244132"/>
            <a:chExt cx="9562289" cy="40169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B191562-8F99-193B-583F-2EE10B705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511" y="2517574"/>
              <a:ext cx="9562289" cy="372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Curved Right 9">
              <a:extLst>
                <a:ext uri="{FF2B5EF4-FFF2-40B4-BE49-F238E27FC236}">
                  <a16:creationId xmlns:a16="http://schemas.microsoft.com/office/drawing/2014/main" id="{B5EDFFEC-45C6-AFD4-A1AB-92E8BBD1C5A6}"/>
                </a:ext>
              </a:extLst>
            </p:cNvPr>
            <p:cNvSpPr/>
            <p:nvPr/>
          </p:nvSpPr>
          <p:spPr>
            <a:xfrm rot="5400000">
              <a:off x="4161824" y="1541468"/>
              <a:ext cx="432057" cy="1837386"/>
            </a:xfrm>
            <a:prstGeom prst="curvedRigh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180071-C391-D3FA-0CF1-48F69262971D}"/>
                </a:ext>
              </a:extLst>
            </p:cNvPr>
            <p:cNvSpPr txBox="1"/>
            <p:nvPr/>
          </p:nvSpPr>
          <p:spPr>
            <a:xfrm>
              <a:off x="3357283" y="2287030"/>
              <a:ext cx="2250141" cy="276999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spAutoFit/>
            </a:bodyPr>
            <a:lstStyle/>
            <a:p>
              <a:pPr algn="ctr"/>
              <a:r>
                <a:rPr lang="en-US"/>
                <a:t>Iterate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0914D0B4-2CE6-7105-BEF0-3C24E20E8D9D}"/>
                </a:ext>
              </a:extLst>
            </p:cNvPr>
            <p:cNvSpPr/>
            <p:nvPr/>
          </p:nvSpPr>
          <p:spPr>
            <a:xfrm rot="8124476">
              <a:off x="5498202" y="4412210"/>
              <a:ext cx="542319" cy="1848889"/>
            </a:xfrm>
            <a:prstGeom prst="curvedLef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777B9D-7B1F-47D1-82AE-5AF8469D7058}"/>
                </a:ext>
              </a:extLst>
            </p:cNvPr>
            <p:cNvSpPr txBox="1"/>
            <p:nvPr/>
          </p:nvSpPr>
          <p:spPr>
            <a:xfrm>
              <a:off x="4827117" y="5198154"/>
              <a:ext cx="2250141" cy="276999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spAutoFit/>
            </a:bodyPr>
            <a:lstStyle/>
            <a:p>
              <a:pPr algn="ctr"/>
              <a:r>
                <a:rPr lang="en-US"/>
                <a:t>Iterate</a:t>
              </a:r>
            </a:p>
          </p:txBody>
        </p:sp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EC078FE-333E-1665-9794-6A5F2D44C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255876"/>
              </p:ext>
            </p:extLst>
          </p:nvPr>
        </p:nvGraphicFramePr>
        <p:xfrm>
          <a:off x="-41969" y="1533461"/>
          <a:ext cx="2854716" cy="183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C5FD08-4D2A-54BC-B810-4BB3FDA432A7}"/>
              </a:ext>
            </a:extLst>
          </p:cNvPr>
          <p:cNvSpPr txBox="1"/>
          <p:nvPr/>
        </p:nvSpPr>
        <p:spPr>
          <a:xfrm>
            <a:off x="2812747" y="2259881"/>
            <a:ext cx="3366847" cy="2769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Run in Estimation Mode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8CA82E-CF65-6089-6EB2-B2DC26E14235}"/>
              </a:ext>
            </a:extLst>
          </p:cNvPr>
          <p:cNvSpPr/>
          <p:nvPr/>
        </p:nvSpPr>
        <p:spPr>
          <a:xfrm>
            <a:off x="1932115" y="3411568"/>
            <a:ext cx="1228462" cy="1446764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04D9C1-7A6E-881D-7990-44809B4476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7832" y="1420159"/>
            <a:ext cx="4454899" cy="8866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5A8C3E-FD1A-C3DA-1A02-FA2C5772856D}"/>
              </a:ext>
            </a:extLst>
          </p:cNvPr>
          <p:cNvSpPr txBox="1"/>
          <p:nvPr/>
        </p:nvSpPr>
        <p:spPr>
          <a:xfrm>
            <a:off x="7537148" y="1091479"/>
            <a:ext cx="3366847" cy="2769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1. Write model spec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AEB04-0C3B-7ADA-4C8D-669C9030890C}"/>
              </a:ext>
            </a:extLst>
          </p:cNvPr>
          <p:cNvSpPr txBox="1"/>
          <p:nvPr/>
        </p:nvSpPr>
        <p:spPr>
          <a:xfrm>
            <a:off x="7537148" y="2444830"/>
            <a:ext cx="3366847" cy="2769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2. Run the model like normal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E31729-8B88-5A5E-08C6-DBEAF9DBFC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8912" y="5530477"/>
            <a:ext cx="5673088" cy="9963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421F44-0202-8BD6-223F-D13F72B39B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8178" y="2721829"/>
            <a:ext cx="3133725" cy="20669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A2E63C-CA67-D543-E4A6-0EA8FE1E1876}"/>
              </a:ext>
            </a:extLst>
          </p:cNvPr>
          <p:cNvSpPr txBox="1"/>
          <p:nvPr/>
        </p:nvSpPr>
        <p:spPr>
          <a:xfrm>
            <a:off x="7511678" y="4976479"/>
            <a:ext cx="3606724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ctr"/>
            <a:r>
              <a:rPr lang="en-US"/>
              <a:t>3. Overwrite modeled choice with survey choice</a:t>
            </a:r>
          </a:p>
        </p:txBody>
      </p:sp>
    </p:spTree>
    <p:extLst>
      <p:ext uri="{BB962C8B-B14F-4D97-AF65-F5344CB8AC3E}">
        <p14:creationId xmlns:p14="http://schemas.microsoft.com/office/powerpoint/2010/main" val="410123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0503-CBB2-73BA-CC89-CC262E98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Case Study: Work From Home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30FFFF-D8C4-450B-E57A-1328B78027F0}"/>
              </a:ext>
            </a:extLst>
          </p:cNvPr>
          <p:cNvGrpSpPr/>
          <p:nvPr/>
        </p:nvGrpSpPr>
        <p:grpSpPr>
          <a:xfrm>
            <a:off x="133041" y="3020566"/>
            <a:ext cx="6393265" cy="3260197"/>
            <a:chOff x="1791511" y="2244132"/>
            <a:chExt cx="9562289" cy="40169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B191562-8F99-193B-583F-2EE10B705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511" y="2517574"/>
              <a:ext cx="9562289" cy="372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Curved Right 9">
              <a:extLst>
                <a:ext uri="{FF2B5EF4-FFF2-40B4-BE49-F238E27FC236}">
                  <a16:creationId xmlns:a16="http://schemas.microsoft.com/office/drawing/2014/main" id="{B5EDFFEC-45C6-AFD4-A1AB-92E8BBD1C5A6}"/>
                </a:ext>
              </a:extLst>
            </p:cNvPr>
            <p:cNvSpPr/>
            <p:nvPr/>
          </p:nvSpPr>
          <p:spPr>
            <a:xfrm rot="5400000">
              <a:off x="4161824" y="1541468"/>
              <a:ext cx="432057" cy="1837386"/>
            </a:xfrm>
            <a:prstGeom prst="curvedRigh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180071-C391-D3FA-0CF1-48F69262971D}"/>
                </a:ext>
              </a:extLst>
            </p:cNvPr>
            <p:cNvSpPr txBox="1"/>
            <p:nvPr/>
          </p:nvSpPr>
          <p:spPr>
            <a:xfrm>
              <a:off x="3357283" y="2287030"/>
              <a:ext cx="2250141" cy="276999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spAutoFit/>
            </a:bodyPr>
            <a:lstStyle/>
            <a:p>
              <a:pPr algn="ctr"/>
              <a:r>
                <a:rPr lang="en-US"/>
                <a:t>Iterate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0914D0B4-2CE6-7105-BEF0-3C24E20E8D9D}"/>
                </a:ext>
              </a:extLst>
            </p:cNvPr>
            <p:cNvSpPr/>
            <p:nvPr/>
          </p:nvSpPr>
          <p:spPr>
            <a:xfrm rot="8124476">
              <a:off x="5498202" y="4412210"/>
              <a:ext cx="542319" cy="1848889"/>
            </a:xfrm>
            <a:prstGeom prst="curvedLef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777B9D-7B1F-47D1-82AE-5AF8469D7058}"/>
                </a:ext>
              </a:extLst>
            </p:cNvPr>
            <p:cNvSpPr txBox="1"/>
            <p:nvPr/>
          </p:nvSpPr>
          <p:spPr>
            <a:xfrm>
              <a:off x="4827117" y="5198154"/>
              <a:ext cx="2250141" cy="276999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spAutoFit/>
            </a:bodyPr>
            <a:lstStyle/>
            <a:p>
              <a:pPr algn="ctr"/>
              <a:r>
                <a:rPr lang="en-US"/>
                <a:t>Iterate</a:t>
              </a:r>
            </a:p>
          </p:txBody>
        </p:sp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EC078FE-333E-1665-9794-6A5F2D44C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638426"/>
              </p:ext>
            </p:extLst>
          </p:nvPr>
        </p:nvGraphicFramePr>
        <p:xfrm>
          <a:off x="-41969" y="1533461"/>
          <a:ext cx="2854716" cy="183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8CA82E-CF65-6089-6EB2-B2DC26E14235}"/>
              </a:ext>
            </a:extLst>
          </p:cNvPr>
          <p:cNvSpPr/>
          <p:nvPr/>
        </p:nvSpPr>
        <p:spPr>
          <a:xfrm flipH="1">
            <a:off x="3160577" y="3854824"/>
            <a:ext cx="1734152" cy="600635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50E2441-DC31-AD16-09D8-B89943D4D4F7}"/>
              </a:ext>
            </a:extLst>
          </p:cNvPr>
          <p:cNvSpPr txBox="1">
            <a:spLocks/>
          </p:cNvSpPr>
          <p:nvPr/>
        </p:nvSpPr>
        <p:spPr>
          <a:xfrm>
            <a:off x="6701316" y="1433876"/>
            <a:ext cx="5152994" cy="3617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</a:rPr>
              <a:t>Work From Home estimation data bundle:</a:t>
            </a:r>
            <a:endParaRPr lang="en-US" sz="1600" dirty="0">
              <a:solidFill>
                <a:srgbClr val="262626"/>
              </a:solidFill>
            </a:endParaRPr>
          </a:p>
          <a:p>
            <a:pPr marL="687388" lvl="1" indent="-342900"/>
            <a:r>
              <a:rPr lang="en-US" sz="1600" b="1" dirty="0" err="1">
                <a:solidFill>
                  <a:srgbClr val="262626"/>
                </a:solidFill>
              </a:rPr>
              <a:t>work_from_home_model_settings.yaml</a:t>
            </a:r>
            <a:endParaRPr lang="en-US" sz="1600" b="1" dirty="0">
              <a:solidFill>
                <a:srgbClr val="262626"/>
              </a:solidFill>
            </a:endParaRPr>
          </a:p>
          <a:p>
            <a:pPr marL="687388" lvl="1" indent="-342900"/>
            <a:r>
              <a:rPr lang="en-US" sz="1600" b="1" dirty="0">
                <a:solidFill>
                  <a:srgbClr val="262626"/>
                </a:solidFill>
              </a:rPr>
              <a:t>work_from_home_coeffs.csv </a:t>
            </a:r>
          </a:p>
          <a:p>
            <a:pPr marL="1031875" lvl="2" indent="-342900"/>
            <a:r>
              <a:rPr lang="en-US" sz="1600" dirty="0">
                <a:solidFill>
                  <a:srgbClr val="262626"/>
                </a:solidFill>
              </a:rPr>
              <a:t>coefficient name, value, and constrain flag</a:t>
            </a:r>
          </a:p>
          <a:p>
            <a:pPr marL="687388" lvl="1" indent="-342900"/>
            <a:r>
              <a:rPr lang="en-US" sz="1600" b="1" dirty="0">
                <a:solidFill>
                  <a:srgbClr val="262626"/>
                </a:solidFill>
              </a:rPr>
              <a:t>work_from_home_SPEC.csv </a:t>
            </a:r>
          </a:p>
          <a:p>
            <a:pPr marL="1031875" lvl="2" indent="-342900"/>
            <a:r>
              <a:rPr lang="en-US" sz="1600" dirty="0">
                <a:solidFill>
                  <a:srgbClr val="262626"/>
                </a:solidFill>
              </a:rPr>
              <a:t>the utility expressions file</a:t>
            </a:r>
          </a:p>
          <a:p>
            <a:pPr marL="687388" lvl="1" indent="-342900"/>
            <a:r>
              <a:rPr lang="en-US" sz="1600" b="1" dirty="0">
                <a:solidFill>
                  <a:srgbClr val="262626"/>
                </a:solidFill>
              </a:rPr>
              <a:t>work_from_home_values_combined.csv</a:t>
            </a:r>
          </a:p>
          <a:p>
            <a:pPr marL="1031875" lvl="2" indent="-342900"/>
            <a:r>
              <a:rPr lang="en-US" sz="1600" dirty="0">
                <a:solidFill>
                  <a:srgbClr val="262626"/>
                </a:solidFill>
              </a:rPr>
              <a:t>chooser data &amp; evaluated expressions</a:t>
            </a:r>
          </a:p>
        </p:txBody>
      </p:sp>
    </p:spTree>
    <p:extLst>
      <p:ext uri="{BB962C8B-B14F-4D97-AF65-F5344CB8AC3E}">
        <p14:creationId xmlns:p14="http://schemas.microsoft.com/office/powerpoint/2010/main" val="1852105333"/>
      </p:ext>
    </p:extLst>
  </p:cSld>
  <p:clrMapOvr>
    <a:masterClrMapping/>
  </p:clrMapOvr>
</p:sld>
</file>

<file path=ppt/theme/theme1.xml><?xml version="1.0" encoding="utf-8"?>
<a:theme xmlns:a="http://schemas.openxmlformats.org/drawingml/2006/main" name="RSG 2022">
  <a:themeElements>
    <a:clrScheme name="Custom 3">
      <a:dk1>
        <a:srgbClr val="48474A"/>
      </a:dk1>
      <a:lt1>
        <a:srgbClr val="FFFFFF"/>
      </a:lt1>
      <a:dk2>
        <a:srgbClr val="262626"/>
      </a:dk2>
      <a:lt2>
        <a:srgbClr val="F68B1F"/>
      </a:lt2>
      <a:accent1>
        <a:srgbClr val="006494"/>
      </a:accent1>
      <a:accent2>
        <a:srgbClr val="88CADE"/>
      </a:accent2>
      <a:accent3>
        <a:srgbClr val="65B360"/>
      </a:accent3>
      <a:accent4>
        <a:srgbClr val="E9D665"/>
      </a:accent4>
      <a:accent5>
        <a:srgbClr val="514D85"/>
      </a:accent5>
      <a:accent6>
        <a:srgbClr val="9C122B"/>
      </a:accent6>
      <a:hlink>
        <a:srgbClr val="48474A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spcFirstLastPara="1" vert="horz" wrap="square" lIns="0" tIns="0" rIns="0" bIns="0" rtlCol="0" anchor="t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SG PPT Template - Light Mode.potx" id="{801D69BA-EB88-4051-A499-06078B9F30DA}" vid="{78176F4A-C573-41C8-96BE-AEF185F649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13F22F024EFA44826A791B81F3079A" ma:contentTypeVersion="16" ma:contentTypeDescription="Create a new document." ma:contentTypeScope="" ma:versionID="2968454ef3f6350f39f9f4110b6e5220">
  <xsd:schema xmlns:xsd="http://www.w3.org/2001/XMLSchema" xmlns:xs="http://www.w3.org/2001/XMLSchema" xmlns:p="http://schemas.microsoft.com/office/2006/metadata/properties" xmlns:ns2="3b65cedd-b89c-45c3-8ddb-4ec47d4a5935" xmlns:ns3="38bc4373-892b-40b7-b6a0-b37cf87a5f30" targetNamespace="http://schemas.microsoft.com/office/2006/metadata/properties" ma:root="true" ma:fieldsID="b8ab5f9d3266f69086320a866cb0920e" ns2:_="" ns3:_="">
    <xsd:import namespace="3b65cedd-b89c-45c3-8ddb-4ec47d4a5935"/>
    <xsd:import namespace="38bc4373-892b-40b7-b6a0-b37cf87a5f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5cedd-b89c-45c3-8ddb-4ec47d4a59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5869760-63e5-4ad7-8e1d-ce12b2e8d0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c4373-892b-40b7-b6a0-b37cf87a5f3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d1c74d8-a2b8-46ba-9eae-3f2450ab1396}" ma:internalName="TaxCatchAll" ma:showField="CatchAllData" ma:web="38bc4373-892b-40b7-b6a0-b37cf87a5f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bc4373-892b-40b7-b6a0-b37cf87a5f30" xsi:nil="true"/>
    <lcf76f155ced4ddcb4097134ff3c332f xmlns="3b65cedd-b89c-45c3-8ddb-4ec47d4a5935">
      <Terms xmlns="http://schemas.microsoft.com/office/infopath/2007/PartnerControls"/>
    </lcf76f155ced4ddcb4097134ff3c332f>
    <SharedWithUsers xmlns="38bc4373-892b-40b7-b6a0-b37cf87a5f3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61968CE-CDAB-4C43-A96A-D9A04EE3954E}"/>
</file>

<file path=customXml/itemProps2.xml><?xml version="1.0" encoding="utf-8"?>
<ds:datastoreItem xmlns:ds="http://schemas.openxmlformats.org/officeDocument/2006/customXml" ds:itemID="{2788E578-79AF-4D03-AB21-1B671D65FB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FAD268-1360-4076-93D9-C176FCB8D1E8}">
  <ds:schemaRefs>
    <ds:schemaRef ds:uri="7951b85e-be0d-4c41-882e-3c5d0d27638c"/>
    <ds:schemaRef ds:uri="cf545ad6-a3c6-4540-830c-1f5406d983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RSG PPT Template - Light Mode</Template>
  <TotalTime>1657</TotalTime>
  <Words>1936</Words>
  <Application>Microsoft Office PowerPoint</Application>
  <PresentationFormat>Widescreen</PresentationFormat>
  <Paragraphs>436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Arial Narrow</vt:lpstr>
      <vt:lpstr>Calibri</vt:lpstr>
      <vt:lpstr>RSG 2022</vt:lpstr>
      <vt:lpstr>Estimation Improvements</vt:lpstr>
      <vt:lpstr>Agenda</vt:lpstr>
      <vt:lpstr>Current Estimation Procedure</vt:lpstr>
      <vt:lpstr>Estimation</vt:lpstr>
      <vt:lpstr>Estimation Case Study: Work From Home</vt:lpstr>
      <vt:lpstr>Estimation</vt:lpstr>
      <vt:lpstr>Estimation Case Study: Work From Home</vt:lpstr>
      <vt:lpstr>Estimation Case Study: Work From Home</vt:lpstr>
      <vt:lpstr>Estimation Case Study: Work From Home</vt:lpstr>
      <vt:lpstr>Estimation Case Study: Work From Home</vt:lpstr>
      <vt:lpstr>Estimation Case Study: Work From Home</vt:lpstr>
      <vt:lpstr>Estimation Case Study: Work From Home</vt:lpstr>
      <vt:lpstr>Runtime Performance Improvement Plan</vt:lpstr>
      <vt:lpstr>Estimation Mode Runtime Improvements</vt:lpstr>
      <vt:lpstr>Workplace Location EDB</vt:lpstr>
      <vt:lpstr>Estimation Mode Runtime Improvements</vt:lpstr>
      <vt:lpstr>Estimation Usability Improvements</vt:lpstr>
      <vt:lpstr>Estimating New Specification Is Currently Slow</vt:lpstr>
      <vt:lpstr>Removing ActivitySim Loop</vt:lpstr>
      <vt:lpstr>Larch Reporting</vt:lpstr>
      <vt:lpstr>Adding Larch Predict Functionality</vt:lpstr>
      <vt:lpstr>Summary</vt:lpstr>
      <vt:lpstr>Questions / Comments? </vt:lpstr>
      <vt:lpstr>Appendix </vt:lpstr>
      <vt:lpstr>Estimation Case Study: Joint Tour Frequency Composition</vt:lpstr>
      <vt:lpstr>Estimation Case Study: Joint Tour Frequency Composition</vt:lpstr>
      <vt:lpstr>Estimation Case Study: Joint Tour Frequency Composition</vt:lpstr>
      <vt:lpstr>Estimation Case Study: Joint Tour Frequency Composition</vt:lpstr>
      <vt:lpstr>Estimation Case Study: Joint Tour Frequency Composition</vt:lpstr>
      <vt:lpstr>Estimation Case Study: Joint Tour Frequency Composition</vt:lpstr>
      <vt:lpstr>Estimation Case Study: Joint Tour Frequency Composition</vt:lpstr>
      <vt:lpstr>Estimation Case Study: Joint Tour Frequency Composition</vt:lpstr>
      <vt:lpstr>Estimation Case Study: Joint Tour Frequency Composition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Carson</dc:creator>
  <cp:lastModifiedBy>David Hensle</cp:lastModifiedBy>
  <cp:revision>1</cp:revision>
  <dcterms:created xsi:type="dcterms:W3CDTF">2013-07-15T20:26:40Z</dcterms:created>
  <dcterms:modified xsi:type="dcterms:W3CDTF">2024-08-07T23:48:38Z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0x010100BEC200B76941EF47BE5CA08FE1EDF5B8</vt:lpwstr>
  </property>
  <property fmtid="{D5CDD505-2E9C-101B-9397-08002B2CF9AE}" pid="3" name="MediaServiceImageTags">
    <vt:lpwstr/>
  </property>
</Properties>
</file>