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  <p:sldId id="263" r:id="rId9"/>
    <p:sldId id="261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8C36B9-C01A-47CB-BE17-114830840975}" v="4575" dt="2018-08-22T20:35:53.6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8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shuman Goswami" userId="7b731562-479e-4014-b79f-8cab2707017b" providerId="ADAL" clId="{0A8C36B9-C01A-47CB-BE17-114830840975}"/>
    <pc:docChg chg="undo custSel addSld modSld sldOrd">
      <pc:chgData name="Anshuman Goswami" userId="7b731562-479e-4014-b79f-8cab2707017b" providerId="ADAL" clId="{0A8C36B9-C01A-47CB-BE17-114830840975}" dt="2018-08-22T20:35:53.636" v="4574" actId="20577"/>
      <pc:docMkLst>
        <pc:docMk/>
      </pc:docMkLst>
      <pc:sldChg chg="modSp add">
        <pc:chgData name="Anshuman Goswami" userId="7b731562-479e-4014-b79f-8cab2707017b" providerId="ADAL" clId="{0A8C36B9-C01A-47CB-BE17-114830840975}" dt="2018-08-22T00:14:48.426" v="65" actId="20577"/>
        <pc:sldMkLst>
          <pc:docMk/>
          <pc:sldMk cId="3560131997" sldId="256"/>
        </pc:sldMkLst>
        <pc:spChg chg="mod">
          <ac:chgData name="Anshuman Goswami" userId="7b731562-479e-4014-b79f-8cab2707017b" providerId="ADAL" clId="{0A8C36B9-C01A-47CB-BE17-114830840975}" dt="2018-08-22T00:14:25.326" v="26" actId="20577"/>
          <ac:spMkLst>
            <pc:docMk/>
            <pc:sldMk cId="3560131997" sldId="256"/>
            <ac:spMk id="2" creationId="{9E32B4AA-47F1-4168-A627-764D2C5C40B0}"/>
          </ac:spMkLst>
        </pc:spChg>
        <pc:spChg chg="mod">
          <ac:chgData name="Anshuman Goswami" userId="7b731562-479e-4014-b79f-8cab2707017b" providerId="ADAL" clId="{0A8C36B9-C01A-47CB-BE17-114830840975}" dt="2018-08-22T00:14:48.426" v="65" actId="20577"/>
          <ac:spMkLst>
            <pc:docMk/>
            <pc:sldMk cId="3560131997" sldId="256"/>
            <ac:spMk id="3" creationId="{1E22A0BE-2F3E-4BD0-85E0-EA47D1715205}"/>
          </ac:spMkLst>
        </pc:spChg>
      </pc:sldChg>
      <pc:sldChg chg="modSp add">
        <pc:chgData name="Anshuman Goswami" userId="7b731562-479e-4014-b79f-8cab2707017b" providerId="ADAL" clId="{0A8C36B9-C01A-47CB-BE17-114830840975}" dt="2018-08-22T20:06:42.844" v="4150" actId="27636"/>
        <pc:sldMkLst>
          <pc:docMk/>
          <pc:sldMk cId="2554702193" sldId="257"/>
        </pc:sldMkLst>
        <pc:spChg chg="mod">
          <ac:chgData name="Anshuman Goswami" userId="7b731562-479e-4014-b79f-8cab2707017b" providerId="ADAL" clId="{0A8C36B9-C01A-47CB-BE17-114830840975}" dt="2018-08-22T00:16:19.563" v="94" actId="20577"/>
          <ac:spMkLst>
            <pc:docMk/>
            <pc:sldMk cId="2554702193" sldId="257"/>
            <ac:spMk id="2" creationId="{CD8705DD-D959-4CE9-B23D-0821CFB99A77}"/>
          </ac:spMkLst>
        </pc:spChg>
        <pc:spChg chg="mod">
          <ac:chgData name="Anshuman Goswami" userId="7b731562-479e-4014-b79f-8cab2707017b" providerId="ADAL" clId="{0A8C36B9-C01A-47CB-BE17-114830840975}" dt="2018-08-22T20:06:42.844" v="4150" actId="27636"/>
          <ac:spMkLst>
            <pc:docMk/>
            <pc:sldMk cId="2554702193" sldId="257"/>
            <ac:spMk id="3" creationId="{FB173B20-8750-4FED-ADE8-49BEB2E5D5E1}"/>
          </ac:spMkLst>
        </pc:spChg>
      </pc:sldChg>
      <pc:sldChg chg="modSp add">
        <pc:chgData name="Anshuman Goswami" userId="7b731562-479e-4014-b79f-8cab2707017b" providerId="ADAL" clId="{0A8C36B9-C01A-47CB-BE17-114830840975}" dt="2018-08-22T20:13:15.812" v="4254" actId="20577"/>
        <pc:sldMkLst>
          <pc:docMk/>
          <pc:sldMk cId="3438013962" sldId="258"/>
        </pc:sldMkLst>
        <pc:spChg chg="mod">
          <ac:chgData name="Anshuman Goswami" userId="7b731562-479e-4014-b79f-8cab2707017b" providerId="ADAL" clId="{0A8C36B9-C01A-47CB-BE17-114830840975}" dt="2018-08-22T00:34:18.125" v="791" actId="20577"/>
          <ac:spMkLst>
            <pc:docMk/>
            <pc:sldMk cId="3438013962" sldId="258"/>
            <ac:spMk id="2" creationId="{9E02FF84-717B-4FE9-A41A-C232837659BE}"/>
          </ac:spMkLst>
        </pc:spChg>
        <pc:spChg chg="mod">
          <ac:chgData name="Anshuman Goswami" userId="7b731562-479e-4014-b79f-8cab2707017b" providerId="ADAL" clId="{0A8C36B9-C01A-47CB-BE17-114830840975}" dt="2018-08-22T20:13:15.812" v="4254" actId="20577"/>
          <ac:spMkLst>
            <pc:docMk/>
            <pc:sldMk cId="3438013962" sldId="258"/>
            <ac:spMk id="3" creationId="{5E87A153-6601-4460-8E96-93E495557916}"/>
          </ac:spMkLst>
        </pc:spChg>
      </pc:sldChg>
      <pc:sldChg chg="modSp add">
        <pc:chgData name="Anshuman Goswami" userId="7b731562-479e-4014-b79f-8cab2707017b" providerId="ADAL" clId="{0A8C36B9-C01A-47CB-BE17-114830840975}" dt="2018-08-22T20:35:53.636" v="4574" actId="20577"/>
        <pc:sldMkLst>
          <pc:docMk/>
          <pc:sldMk cId="1994072266" sldId="259"/>
        </pc:sldMkLst>
        <pc:spChg chg="mod">
          <ac:chgData name="Anshuman Goswami" userId="7b731562-479e-4014-b79f-8cab2707017b" providerId="ADAL" clId="{0A8C36B9-C01A-47CB-BE17-114830840975}" dt="2018-08-22T00:55:13.870" v="1719" actId="20577"/>
          <ac:spMkLst>
            <pc:docMk/>
            <pc:sldMk cId="1994072266" sldId="259"/>
            <ac:spMk id="2" creationId="{98FC4ECD-5A42-41FD-82BC-79ABC5E065B7}"/>
          </ac:spMkLst>
        </pc:spChg>
        <pc:spChg chg="mod">
          <ac:chgData name="Anshuman Goswami" userId="7b731562-479e-4014-b79f-8cab2707017b" providerId="ADAL" clId="{0A8C36B9-C01A-47CB-BE17-114830840975}" dt="2018-08-22T20:35:53.636" v="4574" actId="20577"/>
          <ac:spMkLst>
            <pc:docMk/>
            <pc:sldMk cId="1994072266" sldId="259"/>
            <ac:spMk id="3" creationId="{86D6CD49-836C-4E98-9792-79CC4B7F7A3D}"/>
          </ac:spMkLst>
        </pc:spChg>
      </pc:sldChg>
      <pc:sldChg chg="addSp delSp modSp add">
        <pc:chgData name="Anshuman Goswami" userId="7b731562-479e-4014-b79f-8cab2707017b" providerId="ADAL" clId="{0A8C36B9-C01A-47CB-BE17-114830840975}" dt="2018-08-22T20:31:54.054" v="4553" actId="20577"/>
        <pc:sldMkLst>
          <pc:docMk/>
          <pc:sldMk cId="1582341284" sldId="260"/>
        </pc:sldMkLst>
        <pc:spChg chg="mod">
          <ac:chgData name="Anshuman Goswami" userId="7b731562-479e-4014-b79f-8cab2707017b" providerId="ADAL" clId="{0A8C36B9-C01A-47CB-BE17-114830840975}" dt="2018-08-22T20:31:54.054" v="4553" actId="20577"/>
          <ac:spMkLst>
            <pc:docMk/>
            <pc:sldMk cId="1582341284" sldId="260"/>
            <ac:spMk id="2" creationId="{6643BF41-4ADC-449D-BC23-D9AACA26B075}"/>
          </ac:spMkLst>
        </pc:spChg>
        <pc:spChg chg="del">
          <ac:chgData name="Anshuman Goswami" userId="7b731562-479e-4014-b79f-8cab2707017b" providerId="ADAL" clId="{0A8C36B9-C01A-47CB-BE17-114830840975}" dt="2018-08-22T01:15:17.942" v="2732" actId="478"/>
          <ac:spMkLst>
            <pc:docMk/>
            <pc:sldMk cId="1582341284" sldId="260"/>
            <ac:spMk id="3" creationId="{F1322754-ABF4-4DD4-A752-9EDE4CAB4EFA}"/>
          </ac:spMkLst>
        </pc:spChg>
        <pc:spChg chg="add mod">
          <ac:chgData name="Anshuman Goswami" userId="7b731562-479e-4014-b79f-8cab2707017b" providerId="ADAL" clId="{0A8C36B9-C01A-47CB-BE17-114830840975}" dt="2018-08-22T01:23:14.715" v="2928" actId="1076"/>
          <ac:spMkLst>
            <pc:docMk/>
            <pc:sldMk cId="1582341284" sldId="260"/>
            <ac:spMk id="4" creationId="{CA1C2CF7-BDEC-4C23-9AD8-4AE5F3DC06B0}"/>
          </ac:spMkLst>
        </pc:spChg>
        <pc:spChg chg="add mod">
          <ac:chgData name="Anshuman Goswami" userId="7b731562-479e-4014-b79f-8cab2707017b" providerId="ADAL" clId="{0A8C36B9-C01A-47CB-BE17-114830840975}" dt="2018-08-22T01:23:14.715" v="2928" actId="1076"/>
          <ac:spMkLst>
            <pc:docMk/>
            <pc:sldMk cId="1582341284" sldId="260"/>
            <ac:spMk id="5" creationId="{2BFF19D7-DF60-4018-849C-27263A0D5148}"/>
          </ac:spMkLst>
        </pc:spChg>
        <pc:spChg chg="add mod">
          <ac:chgData name="Anshuman Goswami" userId="7b731562-479e-4014-b79f-8cab2707017b" providerId="ADAL" clId="{0A8C36B9-C01A-47CB-BE17-114830840975}" dt="2018-08-22T20:28:10.235" v="4533" actId="20577"/>
          <ac:spMkLst>
            <pc:docMk/>
            <pc:sldMk cId="1582341284" sldId="260"/>
            <ac:spMk id="6" creationId="{268CC27E-8E45-4B77-B6A9-3E0B94AA6863}"/>
          </ac:spMkLst>
        </pc:spChg>
        <pc:spChg chg="add mod">
          <ac:chgData name="Anshuman Goswami" userId="7b731562-479e-4014-b79f-8cab2707017b" providerId="ADAL" clId="{0A8C36B9-C01A-47CB-BE17-114830840975}" dt="2018-08-22T01:23:14.715" v="2928" actId="1076"/>
          <ac:spMkLst>
            <pc:docMk/>
            <pc:sldMk cId="1582341284" sldId="260"/>
            <ac:spMk id="7" creationId="{3CAF4A35-0BFA-4269-8FFE-FD740D3567BE}"/>
          </ac:spMkLst>
        </pc:spChg>
        <pc:spChg chg="add mod">
          <ac:chgData name="Anshuman Goswami" userId="7b731562-479e-4014-b79f-8cab2707017b" providerId="ADAL" clId="{0A8C36B9-C01A-47CB-BE17-114830840975}" dt="2018-08-22T01:23:14.715" v="2928" actId="1076"/>
          <ac:spMkLst>
            <pc:docMk/>
            <pc:sldMk cId="1582341284" sldId="260"/>
            <ac:spMk id="8" creationId="{B2FBB894-4EF1-4834-A740-4E16CD1AACCD}"/>
          </ac:spMkLst>
        </pc:spChg>
        <pc:spChg chg="add mod">
          <ac:chgData name="Anshuman Goswami" userId="7b731562-479e-4014-b79f-8cab2707017b" providerId="ADAL" clId="{0A8C36B9-C01A-47CB-BE17-114830840975}" dt="2018-08-22T01:24:03.705" v="2959" actId="6549"/>
          <ac:spMkLst>
            <pc:docMk/>
            <pc:sldMk cId="1582341284" sldId="260"/>
            <ac:spMk id="10" creationId="{5E62152C-4F47-4ED5-B652-0CBE55736E7D}"/>
          </ac:spMkLst>
        </pc:spChg>
        <pc:picChg chg="add del mod">
          <ac:chgData name="Anshuman Goswami" userId="7b731562-479e-4014-b79f-8cab2707017b" providerId="ADAL" clId="{0A8C36B9-C01A-47CB-BE17-114830840975}" dt="2018-08-22T01:22:56.411" v="2927" actId="478"/>
          <ac:picMkLst>
            <pc:docMk/>
            <pc:sldMk cId="1582341284" sldId="260"/>
            <ac:picMk id="1026" creationId="{4987E206-4730-4B20-969E-8EDAA2576B88}"/>
          </ac:picMkLst>
        </pc:picChg>
      </pc:sldChg>
      <pc:sldChg chg="addSp delSp modSp add">
        <pc:chgData name="Anshuman Goswami" userId="7b731562-479e-4014-b79f-8cab2707017b" providerId="ADAL" clId="{0A8C36B9-C01A-47CB-BE17-114830840975}" dt="2018-08-22T11:23:35.790" v="3824" actId="20577"/>
        <pc:sldMkLst>
          <pc:docMk/>
          <pc:sldMk cId="3597615138" sldId="261"/>
        </pc:sldMkLst>
        <pc:spChg chg="mod">
          <ac:chgData name="Anshuman Goswami" userId="7b731562-479e-4014-b79f-8cab2707017b" providerId="ADAL" clId="{0A8C36B9-C01A-47CB-BE17-114830840975}" dt="2018-08-22T11:23:35.790" v="3824" actId="20577"/>
          <ac:spMkLst>
            <pc:docMk/>
            <pc:sldMk cId="3597615138" sldId="261"/>
            <ac:spMk id="2" creationId="{47FD2CC7-4AC4-4352-8D81-13F4FA25F9B5}"/>
          </ac:spMkLst>
        </pc:spChg>
        <pc:spChg chg="del">
          <ac:chgData name="Anshuman Goswami" userId="7b731562-479e-4014-b79f-8cab2707017b" providerId="ADAL" clId="{0A8C36B9-C01A-47CB-BE17-114830840975}" dt="2018-08-22T01:29:49.498" v="3151" actId="478"/>
          <ac:spMkLst>
            <pc:docMk/>
            <pc:sldMk cId="3597615138" sldId="261"/>
            <ac:spMk id="3" creationId="{5F497F98-F8D7-4A52-AE7A-1AD893C7AEED}"/>
          </ac:spMkLst>
        </pc:spChg>
        <pc:spChg chg="add mod">
          <ac:chgData name="Anshuman Goswami" userId="7b731562-479e-4014-b79f-8cab2707017b" providerId="ADAL" clId="{0A8C36B9-C01A-47CB-BE17-114830840975}" dt="2018-08-22T02:17:14.561" v="3753" actId="14100"/>
          <ac:spMkLst>
            <pc:docMk/>
            <pc:sldMk cId="3597615138" sldId="261"/>
            <ac:spMk id="4" creationId="{9A18E254-CC45-41DB-AF9E-BFD5AA7F417F}"/>
          </ac:spMkLst>
        </pc:spChg>
        <pc:spChg chg="add mod">
          <ac:chgData name="Anshuman Goswami" userId="7b731562-479e-4014-b79f-8cab2707017b" providerId="ADAL" clId="{0A8C36B9-C01A-47CB-BE17-114830840975}" dt="2018-08-22T01:31:21.318" v="3172" actId="1076"/>
          <ac:spMkLst>
            <pc:docMk/>
            <pc:sldMk cId="3597615138" sldId="261"/>
            <ac:spMk id="5" creationId="{7B26E484-9589-47D2-977F-A5F180651DB4}"/>
          </ac:spMkLst>
        </pc:spChg>
        <pc:spChg chg="add mod">
          <ac:chgData name="Anshuman Goswami" userId="7b731562-479e-4014-b79f-8cab2707017b" providerId="ADAL" clId="{0A8C36B9-C01A-47CB-BE17-114830840975}" dt="2018-08-22T02:14:16.228" v="3702" actId="20577"/>
          <ac:spMkLst>
            <pc:docMk/>
            <pc:sldMk cId="3597615138" sldId="261"/>
            <ac:spMk id="6" creationId="{EA4E8F48-A725-44BA-9643-59054FA00186}"/>
          </ac:spMkLst>
        </pc:spChg>
        <pc:spChg chg="add mod">
          <ac:chgData name="Anshuman Goswami" userId="7b731562-479e-4014-b79f-8cab2707017b" providerId="ADAL" clId="{0A8C36B9-C01A-47CB-BE17-114830840975}" dt="2018-08-22T02:15:33.722" v="3724" actId="20577"/>
          <ac:spMkLst>
            <pc:docMk/>
            <pc:sldMk cId="3597615138" sldId="261"/>
            <ac:spMk id="7" creationId="{D965C2A5-EC4E-4220-ADC9-DA5FFB300CDF}"/>
          </ac:spMkLst>
        </pc:spChg>
        <pc:spChg chg="add mod">
          <ac:chgData name="Anshuman Goswami" userId="7b731562-479e-4014-b79f-8cab2707017b" providerId="ADAL" clId="{0A8C36B9-C01A-47CB-BE17-114830840975}" dt="2018-08-22T02:14:57.063" v="3715" actId="20577"/>
          <ac:spMkLst>
            <pc:docMk/>
            <pc:sldMk cId="3597615138" sldId="261"/>
            <ac:spMk id="8" creationId="{F9B9CC84-96BE-45ED-B00B-DCCB9FC43E0B}"/>
          </ac:spMkLst>
        </pc:spChg>
        <pc:spChg chg="add mod">
          <ac:chgData name="Anshuman Goswami" userId="7b731562-479e-4014-b79f-8cab2707017b" providerId="ADAL" clId="{0A8C36B9-C01A-47CB-BE17-114830840975}" dt="2018-08-22T02:16:45.995" v="3744" actId="20577"/>
          <ac:spMkLst>
            <pc:docMk/>
            <pc:sldMk cId="3597615138" sldId="261"/>
            <ac:spMk id="9" creationId="{F720FDF5-E003-4E4D-A8CE-11212D6536D7}"/>
          </ac:spMkLst>
        </pc:spChg>
        <pc:spChg chg="add mod">
          <ac:chgData name="Anshuman Goswami" userId="7b731562-479e-4014-b79f-8cab2707017b" providerId="ADAL" clId="{0A8C36B9-C01A-47CB-BE17-114830840975}" dt="2018-08-22T02:15:52.111" v="3730" actId="20577"/>
          <ac:spMkLst>
            <pc:docMk/>
            <pc:sldMk cId="3597615138" sldId="261"/>
            <ac:spMk id="10" creationId="{71A32F96-E9B8-4821-BEAA-00E36DE27A3C}"/>
          </ac:spMkLst>
        </pc:spChg>
        <pc:spChg chg="add mod">
          <ac:chgData name="Anshuman Goswami" userId="7b731562-479e-4014-b79f-8cab2707017b" providerId="ADAL" clId="{0A8C36B9-C01A-47CB-BE17-114830840975}" dt="2018-08-22T02:19:27.878" v="3766"/>
          <ac:spMkLst>
            <pc:docMk/>
            <pc:sldMk cId="3597615138" sldId="261"/>
            <ac:spMk id="11" creationId="{648C5000-ECED-4DB1-8263-C54A7D741D8A}"/>
          </ac:spMkLst>
        </pc:spChg>
      </pc:sldChg>
      <pc:sldChg chg="addSp delSp modSp add">
        <pc:chgData name="Anshuman Goswami" userId="7b731562-479e-4014-b79f-8cab2707017b" providerId="ADAL" clId="{0A8C36B9-C01A-47CB-BE17-114830840975}" dt="2018-08-22T01:46:33.122" v="3386" actId="20577"/>
        <pc:sldMkLst>
          <pc:docMk/>
          <pc:sldMk cId="2772585625" sldId="262"/>
        </pc:sldMkLst>
        <pc:spChg chg="mod">
          <ac:chgData name="Anshuman Goswami" userId="7b731562-479e-4014-b79f-8cab2707017b" providerId="ADAL" clId="{0A8C36B9-C01A-47CB-BE17-114830840975}" dt="2018-08-22T01:42:44.088" v="3284" actId="20577"/>
          <ac:spMkLst>
            <pc:docMk/>
            <pc:sldMk cId="2772585625" sldId="262"/>
            <ac:spMk id="2" creationId="{6643BF41-4ADC-449D-BC23-D9AACA26B075}"/>
          </ac:spMkLst>
        </pc:spChg>
        <pc:spChg chg="mod">
          <ac:chgData name="Anshuman Goswami" userId="7b731562-479e-4014-b79f-8cab2707017b" providerId="ADAL" clId="{0A8C36B9-C01A-47CB-BE17-114830840975}" dt="2018-08-22T01:43:47.766" v="3288" actId="6549"/>
          <ac:spMkLst>
            <pc:docMk/>
            <pc:sldMk cId="2772585625" sldId="262"/>
            <ac:spMk id="4" creationId="{CA1C2CF7-BDEC-4C23-9AD8-4AE5F3DC06B0}"/>
          </ac:spMkLst>
        </pc:spChg>
        <pc:spChg chg="mod">
          <ac:chgData name="Anshuman Goswami" userId="7b731562-479e-4014-b79f-8cab2707017b" providerId="ADAL" clId="{0A8C36B9-C01A-47CB-BE17-114830840975}" dt="2018-08-22T01:46:33.122" v="3386" actId="20577"/>
          <ac:spMkLst>
            <pc:docMk/>
            <pc:sldMk cId="2772585625" sldId="262"/>
            <ac:spMk id="6" creationId="{268CC27E-8E45-4B77-B6A9-3E0B94AA6863}"/>
          </ac:spMkLst>
        </pc:spChg>
        <pc:spChg chg="mod">
          <ac:chgData name="Anshuman Goswami" userId="7b731562-479e-4014-b79f-8cab2707017b" providerId="ADAL" clId="{0A8C36B9-C01A-47CB-BE17-114830840975}" dt="2018-08-22T01:44:27.551" v="3303" actId="14100"/>
          <ac:spMkLst>
            <pc:docMk/>
            <pc:sldMk cId="2772585625" sldId="262"/>
            <ac:spMk id="7" creationId="{3CAF4A35-0BFA-4269-8FFE-FD740D3567BE}"/>
          </ac:spMkLst>
        </pc:spChg>
        <pc:spChg chg="mod">
          <ac:chgData name="Anshuman Goswami" userId="7b731562-479e-4014-b79f-8cab2707017b" providerId="ADAL" clId="{0A8C36B9-C01A-47CB-BE17-114830840975}" dt="2018-08-22T01:45:41.331" v="3326" actId="20577"/>
          <ac:spMkLst>
            <pc:docMk/>
            <pc:sldMk cId="2772585625" sldId="262"/>
            <ac:spMk id="8" creationId="{B2FBB894-4EF1-4834-A740-4E16CD1AACCD}"/>
          </ac:spMkLst>
        </pc:spChg>
        <pc:spChg chg="add mod">
          <ac:chgData name="Anshuman Goswami" userId="7b731562-479e-4014-b79f-8cab2707017b" providerId="ADAL" clId="{0A8C36B9-C01A-47CB-BE17-114830840975}" dt="2018-08-22T01:45:34.382" v="3324" actId="20577"/>
          <ac:spMkLst>
            <pc:docMk/>
            <pc:sldMk cId="2772585625" sldId="262"/>
            <ac:spMk id="9" creationId="{0D25BF41-8DF3-41EE-A5AA-41E5FCD68D48}"/>
          </ac:spMkLst>
        </pc:spChg>
        <pc:spChg chg="del">
          <ac:chgData name="Anshuman Goswami" userId="7b731562-479e-4014-b79f-8cab2707017b" providerId="ADAL" clId="{0A8C36B9-C01A-47CB-BE17-114830840975}" dt="2018-08-22T01:44:33.225" v="3304" actId="478"/>
          <ac:spMkLst>
            <pc:docMk/>
            <pc:sldMk cId="2772585625" sldId="262"/>
            <ac:spMk id="10" creationId="{5E62152C-4F47-4ED5-B652-0CBE55736E7D}"/>
          </ac:spMkLst>
        </pc:spChg>
      </pc:sldChg>
      <pc:sldChg chg="addSp delSp modSp add">
        <pc:chgData name="Anshuman Goswami" userId="7b731562-479e-4014-b79f-8cab2707017b" providerId="ADAL" clId="{0A8C36B9-C01A-47CB-BE17-114830840975}" dt="2018-08-22T11:28:23.024" v="3895" actId="20577"/>
        <pc:sldMkLst>
          <pc:docMk/>
          <pc:sldMk cId="3128519546" sldId="263"/>
        </pc:sldMkLst>
        <pc:spChg chg="mod">
          <ac:chgData name="Anshuman Goswami" userId="7b731562-479e-4014-b79f-8cab2707017b" providerId="ADAL" clId="{0A8C36B9-C01A-47CB-BE17-114830840975}" dt="2018-08-22T01:48:28.643" v="3441" actId="20577"/>
          <ac:spMkLst>
            <pc:docMk/>
            <pc:sldMk cId="3128519546" sldId="263"/>
            <ac:spMk id="2" creationId="{4C6ED3DD-4F97-4EDB-942D-9EA923CB1C97}"/>
          </ac:spMkLst>
        </pc:spChg>
        <pc:spChg chg="del">
          <ac:chgData name="Anshuman Goswami" userId="7b731562-479e-4014-b79f-8cab2707017b" providerId="ADAL" clId="{0A8C36B9-C01A-47CB-BE17-114830840975}" dt="2018-08-22T01:48:40.209" v="3442" actId="478"/>
          <ac:spMkLst>
            <pc:docMk/>
            <pc:sldMk cId="3128519546" sldId="263"/>
            <ac:spMk id="3" creationId="{E20F9832-1BCF-4327-84A8-8231C393864E}"/>
          </ac:spMkLst>
        </pc:spChg>
        <pc:spChg chg="add mod">
          <ac:chgData name="Anshuman Goswami" userId="7b731562-479e-4014-b79f-8cab2707017b" providerId="ADAL" clId="{0A8C36B9-C01A-47CB-BE17-114830840975}" dt="2018-08-22T02:09:37.632" v="3627" actId="20577"/>
          <ac:spMkLst>
            <pc:docMk/>
            <pc:sldMk cId="3128519546" sldId="263"/>
            <ac:spMk id="4" creationId="{AF58E4FC-672A-4F34-854E-35D0C27593F2}"/>
          </ac:spMkLst>
        </pc:spChg>
        <pc:spChg chg="add mod">
          <ac:chgData name="Anshuman Goswami" userId="7b731562-479e-4014-b79f-8cab2707017b" providerId="ADAL" clId="{0A8C36B9-C01A-47CB-BE17-114830840975}" dt="2018-08-22T02:10:14.001" v="3640" actId="20577"/>
          <ac:spMkLst>
            <pc:docMk/>
            <pc:sldMk cId="3128519546" sldId="263"/>
            <ac:spMk id="5" creationId="{01E79EE3-9C90-45EE-82EF-0BE9191D3BA5}"/>
          </ac:spMkLst>
        </pc:spChg>
        <pc:spChg chg="add">
          <ac:chgData name="Anshuman Goswami" userId="7b731562-479e-4014-b79f-8cab2707017b" providerId="ADAL" clId="{0A8C36B9-C01A-47CB-BE17-114830840975}" dt="2018-08-22T01:49:23.724" v="3443"/>
          <ac:spMkLst>
            <pc:docMk/>
            <pc:sldMk cId="3128519546" sldId="263"/>
            <ac:spMk id="6" creationId="{D56E2522-49EC-41D5-96F2-8D16D1135D36}"/>
          </ac:spMkLst>
        </pc:spChg>
        <pc:spChg chg="add mod">
          <ac:chgData name="Anshuman Goswami" userId="7b731562-479e-4014-b79f-8cab2707017b" providerId="ADAL" clId="{0A8C36B9-C01A-47CB-BE17-114830840975}" dt="2018-08-22T01:49:30.008" v="3444" actId="20577"/>
          <ac:spMkLst>
            <pc:docMk/>
            <pc:sldMk cId="3128519546" sldId="263"/>
            <ac:spMk id="7" creationId="{AF0A7BBF-2E9F-4023-BD22-84B77FDB38F4}"/>
          </ac:spMkLst>
        </pc:spChg>
        <pc:spChg chg="add mod">
          <ac:chgData name="Anshuman Goswami" userId="7b731562-479e-4014-b79f-8cab2707017b" providerId="ADAL" clId="{0A8C36B9-C01A-47CB-BE17-114830840975}" dt="2018-08-22T02:05:07.111" v="3568" actId="20577"/>
          <ac:spMkLst>
            <pc:docMk/>
            <pc:sldMk cId="3128519546" sldId="263"/>
            <ac:spMk id="8" creationId="{95868754-CDE9-4073-9E23-9DD417DB87D6}"/>
          </ac:spMkLst>
        </pc:spChg>
        <pc:spChg chg="add mod">
          <ac:chgData name="Anshuman Goswami" userId="7b731562-479e-4014-b79f-8cab2707017b" providerId="ADAL" clId="{0A8C36B9-C01A-47CB-BE17-114830840975}" dt="2018-08-22T11:28:23.024" v="3895" actId="20577"/>
          <ac:spMkLst>
            <pc:docMk/>
            <pc:sldMk cId="3128519546" sldId="263"/>
            <ac:spMk id="9" creationId="{1092CF08-E57A-4E23-A511-84A874C4BD5B}"/>
          </ac:spMkLst>
        </pc:spChg>
        <pc:spChg chg="add mod">
          <ac:chgData name="Anshuman Goswami" userId="7b731562-479e-4014-b79f-8cab2707017b" providerId="ADAL" clId="{0A8C36B9-C01A-47CB-BE17-114830840975}" dt="2018-08-22T02:05:15.979" v="3570" actId="20577"/>
          <ac:spMkLst>
            <pc:docMk/>
            <pc:sldMk cId="3128519546" sldId="263"/>
            <ac:spMk id="10" creationId="{2D6D2FC2-4712-4CAF-B8D7-15E49BE4ED90}"/>
          </ac:spMkLst>
        </pc:spChg>
        <pc:spChg chg="add mod">
          <ac:chgData name="Anshuman Goswami" userId="7b731562-479e-4014-b79f-8cab2707017b" providerId="ADAL" clId="{0A8C36B9-C01A-47CB-BE17-114830840975}" dt="2018-08-22T02:07:17.697" v="3578" actId="20577"/>
          <ac:spMkLst>
            <pc:docMk/>
            <pc:sldMk cId="3128519546" sldId="263"/>
            <ac:spMk id="11" creationId="{9297A75A-6DFE-42F4-808F-E37049F991DF}"/>
          </ac:spMkLst>
        </pc:spChg>
      </pc:sldChg>
      <pc:sldChg chg="delSp modSp add ord">
        <pc:chgData name="Anshuman Goswami" userId="7b731562-479e-4014-b79f-8cab2707017b" providerId="ADAL" clId="{0A8C36B9-C01A-47CB-BE17-114830840975}" dt="2018-08-22T20:07:21.117" v="4151"/>
        <pc:sldMkLst>
          <pc:docMk/>
          <pc:sldMk cId="196032528" sldId="264"/>
        </pc:sldMkLst>
        <pc:spChg chg="mod">
          <ac:chgData name="Anshuman Goswami" userId="7b731562-479e-4014-b79f-8cab2707017b" providerId="ADAL" clId="{0A8C36B9-C01A-47CB-BE17-114830840975}" dt="2018-08-22T11:24:18.213" v="3876" actId="20577"/>
          <ac:spMkLst>
            <pc:docMk/>
            <pc:sldMk cId="196032528" sldId="264"/>
            <ac:spMk id="2" creationId="{47FD2CC7-4AC4-4352-8D81-13F4FA25F9B5}"/>
          </ac:spMkLst>
        </pc:spChg>
        <pc:spChg chg="mod">
          <ac:chgData name="Anshuman Goswami" userId="7b731562-479e-4014-b79f-8cab2707017b" providerId="ADAL" clId="{0A8C36B9-C01A-47CB-BE17-114830840975}" dt="2018-08-22T11:25:29.153" v="3889" actId="6549"/>
          <ac:spMkLst>
            <pc:docMk/>
            <pc:sldMk cId="196032528" sldId="264"/>
            <ac:spMk id="4" creationId="{9A18E254-CC45-41DB-AF9E-BFD5AA7F417F}"/>
          </ac:spMkLst>
        </pc:spChg>
        <pc:spChg chg="mod">
          <ac:chgData name="Anshuman Goswami" userId="7b731562-479e-4014-b79f-8cab2707017b" providerId="ADAL" clId="{0A8C36B9-C01A-47CB-BE17-114830840975}" dt="2018-08-22T11:24:50.997" v="3883" actId="20577"/>
          <ac:spMkLst>
            <pc:docMk/>
            <pc:sldMk cId="196032528" sldId="264"/>
            <ac:spMk id="6" creationId="{EA4E8F48-A725-44BA-9643-59054FA00186}"/>
          </ac:spMkLst>
        </pc:spChg>
        <pc:spChg chg="mod">
          <ac:chgData name="Anshuman Goswami" userId="7b731562-479e-4014-b79f-8cab2707017b" providerId="ADAL" clId="{0A8C36B9-C01A-47CB-BE17-114830840975}" dt="2018-08-22T11:27:28.727" v="3894" actId="20577"/>
          <ac:spMkLst>
            <pc:docMk/>
            <pc:sldMk cId="196032528" sldId="264"/>
            <ac:spMk id="7" creationId="{D965C2A5-EC4E-4220-ADC9-DA5FFB300CDF}"/>
          </ac:spMkLst>
        </pc:spChg>
        <pc:spChg chg="del">
          <ac:chgData name="Anshuman Goswami" userId="7b731562-479e-4014-b79f-8cab2707017b" providerId="ADAL" clId="{0A8C36B9-C01A-47CB-BE17-114830840975}" dt="2018-08-22T11:25:09.624" v="3885" actId="478"/>
          <ac:spMkLst>
            <pc:docMk/>
            <pc:sldMk cId="196032528" sldId="264"/>
            <ac:spMk id="9" creationId="{F720FDF5-E003-4E4D-A8CE-11212D6536D7}"/>
          </ac:spMkLst>
        </pc:spChg>
        <pc:spChg chg="del">
          <ac:chgData name="Anshuman Goswami" userId="7b731562-479e-4014-b79f-8cab2707017b" providerId="ADAL" clId="{0A8C36B9-C01A-47CB-BE17-114830840975}" dt="2018-08-22T11:25:14.006" v="3886" actId="478"/>
          <ac:spMkLst>
            <pc:docMk/>
            <pc:sldMk cId="196032528" sldId="264"/>
            <ac:spMk id="10" creationId="{71A32F96-E9B8-4821-BEAA-00E36DE27A3C}"/>
          </ac:spMkLst>
        </pc:spChg>
        <pc:spChg chg="mod">
          <ac:chgData name="Anshuman Goswami" userId="7b731562-479e-4014-b79f-8cab2707017b" providerId="ADAL" clId="{0A8C36B9-C01A-47CB-BE17-114830840975}" dt="2018-08-22T11:26:14.741" v="3892" actId="1076"/>
          <ac:spMkLst>
            <pc:docMk/>
            <pc:sldMk cId="196032528" sldId="264"/>
            <ac:spMk id="11" creationId="{648C5000-ECED-4DB1-8263-C54A7D741D8A}"/>
          </ac:spMkLst>
        </pc:spChg>
      </pc:sldChg>
      <pc:sldChg chg="modSp add">
        <pc:chgData name="Anshuman Goswami" userId="7b731562-479e-4014-b79f-8cab2707017b" providerId="ADAL" clId="{0A8C36B9-C01A-47CB-BE17-114830840975}" dt="2018-08-22T20:01:17.659" v="4023" actId="20577"/>
        <pc:sldMkLst>
          <pc:docMk/>
          <pc:sldMk cId="885282695" sldId="265"/>
        </pc:sldMkLst>
        <pc:spChg chg="mod">
          <ac:chgData name="Anshuman Goswami" userId="7b731562-479e-4014-b79f-8cab2707017b" providerId="ADAL" clId="{0A8C36B9-C01A-47CB-BE17-114830840975}" dt="2018-08-22T20:01:17.659" v="4023" actId="20577"/>
          <ac:spMkLst>
            <pc:docMk/>
            <pc:sldMk cId="885282695" sldId="265"/>
            <ac:spMk id="2" creationId="{C76D54F2-FE75-4A08-9B0F-7250400D1EFC}"/>
          </ac:spMkLst>
        </pc:spChg>
        <pc:spChg chg="mod">
          <ac:chgData name="Anshuman Goswami" userId="7b731562-479e-4014-b79f-8cab2707017b" providerId="ADAL" clId="{0A8C36B9-C01A-47CB-BE17-114830840975}" dt="2018-08-22T19:56:55.704" v="3961" actId="114"/>
          <ac:spMkLst>
            <pc:docMk/>
            <pc:sldMk cId="885282695" sldId="265"/>
            <ac:spMk id="3" creationId="{3B9E0FE7-F37C-4974-914C-AE4C2AE2C49C}"/>
          </ac:spMkLst>
        </pc:spChg>
      </pc:sldChg>
      <pc:sldChg chg="modSp add">
        <pc:chgData name="Anshuman Goswami" userId="7b731562-479e-4014-b79f-8cab2707017b" providerId="ADAL" clId="{0A8C36B9-C01A-47CB-BE17-114830840975}" dt="2018-08-22T20:01:01.895" v="4011" actId="113"/>
        <pc:sldMkLst>
          <pc:docMk/>
          <pc:sldMk cId="1071944333" sldId="266"/>
        </pc:sldMkLst>
        <pc:spChg chg="mod">
          <ac:chgData name="Anshuman Goswami" userId="7b731562-479e-4014-b79f-8cab2707017b" providerId="ADAL" clId="{0A8C36B9-C01A-47CB-BE17-114830840975}" dt="2018-08-22T19:59:56.028" v="3974" actId="20577"/>
          <ac:spMkLst>
            <pc:docMk/>
            <pc:sldMk cId="1071944333" sldId="266"/>
            <ac:spMk id="2" creationId="{65C5D009-B2C9-43AF-8BF5-8268EFE55D8D}"/>
          </ac:spMkLst>
        </pc:spChg>
        <pc:spChg chg="mod">
          <ac:chgData name="Anshuman Goswami" userId="7b731562-479e-4014-b79f-8cab2707017b" providerId="ADAL" clId="{0A8C36B9-C01A-47CB-BE17-114830840975}" dt="2018-08-22T20:01:01.895" v="4011" actId="113"/>
          <ac:spMkLst>
            <pc:docMk/>
            <pc:sldMk cId="1071944333" sldId="266"/>
            <ac:spMk id="3" creationId="{76EE12A3-67BD-485B-A6F5-9321EC9E5D7B}"/>
          </ac:spMkLst>
        </pc:spChg>
      </pc:sldChg>
      <pc:sldChg chg="modSp add">
        <pc:chgData name="Anshuman Goswami" userId="7b731562-479e-4014-b79f-8cab2707017b" providerId="ADAL" clId="{0A8C36B9-C01A-47CB-BE17-114830840975}" dt="2018-08-22T20:03:05.505" v="4083" actId="114"/>
        <pc:sldMkLst>
          <pc:docMk/>
          <pc:sldMk cId="2091812238" sldId="267"/>
        </pc:sldMkLst>
        <pc:spChg chg="mod">
          <ac:chgData name="Anshuman Goswami" userId="7b731562-479e-4014-b79f-8cab2707017b" providerId="ADAL" clId="{0A8C36B9-C01A-47CB-BE17-114830840975}" dt="2018-08-22T20:02:18.018" v="4080" actId="20577"/>
          <ac:spMkLst>
            <pc:docMk/>
            <pc:sldMk cId="2091812238" sldId="267"/>
            <ac:spMk id="2" creationId="{1E945F2D-A675-4627-AA03-D8F3FACA0E77}"/>
          </ac:spMkLst>
        </pc:spChg>
        <pc:spChg chg="mod">
          <ac:chgData name="Anshuman Goswami" userId="7b731562-479e-4014-b79f-8cab2707017b" providerId="ADAL" clId="{0A8C36B9-C01A-47CB-BE17-114830840975}" dt="2018-08-22T20:03:05.505" v="4083" actId="114"/>
          <ac:spMkLst>
            <pc:docMk/>
            <pc:sldMk cId="2091812238" sldId="267"/>
            <ac:spMk id="3" creationId="{6E88B3FB-328E-4780-A4F6-F90DD7D473E1}"/>
          </ac:spMkLst>
        </pc:spChg>
      </pc:sldChg>
      <pc:sldChg chg="modSp add">
        <pc:chgData name="Anshuman Goswami" userId="7b731562-479e-4014-b79f-8cab2707017b" providerId="ADAL" clId="{0A8C36B9-C01A-47CB-BE17-114830840975}" dt="2018-08-22T20:11:48.620" v="4240" actId="313"/>
        <pc:sldMkLst>
          <pc:docMk/>
          <pc:sldMk cId="4155775518" sldId="268"/>
        </pc:sldMkLst>
        <pc:spChg chg="mod">
          <ac:chgData name="Anshuman Goswami" userId="7b731562-479e-4014-b79f-8cab2707017b" providerId="ADAL" clId="{0A8C36B9-C01A-47CB-BE17-114830840975}" dt="2018-08-22T20:10:18.076" v="4204" actId="20577"/>
          <ac:spMkLst>
            <pc:docMk/>
            <pc:sldMk cId="4155775518" sldId="268"/>
            <ac:spMk id="2" creationId="{11931216-8888-425F-870D-8C3AE41636DC}"/>
          </ac:spMkLst>
        </pc:spChg>
        <pc:spChg chg="mod">
          <ac:chgData name="Anshuman Goswami" userId="7b731562-479e-4014-b79f-8cab2707017b" providerId="ADAL" clId="{0A8C36B9-C01A-47CB-BE17-114830840975}" dt="2018-08-22T20:11:48.620" v="4240" actId="313"/>
          <ac:spMkLst>
            <pc:docMk/>
            <pc:sldMk cId="4155775518" sldId="268"/>
            <ac:spMk id="3" creationId="{8D0608A5-0B97-4DC5-A61A-2C839416B915}"/>
          </ac:spMkLst>
        </pc:spChg>
      </pc:sldChg>
      <pc:sldChg chg="modSp add">
        <pc:chgData name="Anshuman Goswami" userId="7b731562-479e-4014-b79f-8cab2707017b" providerId="ADAL" clId="{0A8C36B9-C01A-47CB-BE17-114830840975}" dt="2018-08-22T20:18:09.232" v="4446" actId="6549"/>
        <pc:sldMkLst>
          <pc:docMk/>
          <pc:sldMk cId="3276952197" sldId="269"/>
        </pc:sldMkLst>
        <pc:spChg chg="mod">
          <ac:chgData name="Anshuman Goswami" userId="7b731562-479e-4014-b79f-8cab2707017b" providerId="ADAL" clId="{0A8C36B9-C01A-47CB-BE17-114830840975}" dt="2018-08-22T20:18:09.232" v="4446" actId="6549"/>
          <ac:spMkLst>
            <pc:docMk/>
            <pc:sldMk cId="3276952197" sldId="269"/>
            <ac:spMk id="2" creationId="{65BD9055-DA6B-44DA-813C-E7B08D21FD10}"/>
          </ac:spMkLst>
        </pc:spChg>
        <pc:spChg chg="mod">
          <ac:chgData name="Anshuman Goswami" userId="7b731562-479e-4014-b79f-8cab2707017b" providerId="ADAL" clId="{0A8C36B9-C01A-47CB-BE17-114830840975}" dt="2018-08-22T20:16:51.932" v="4345" actId="113"/>
          <ac:spMkLst>
            <pc:docMk/>
            <pc:sldMk cId="3276952197" sldId="269"/>
            <ac:spMk id="3" creationId="{FEDB56C8-8F3E-4202-8028-F8B9660E925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D19A2-5555-456C-A38D-C893B6D8A2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B185D7-8366-4417-B64F-AAEF06219B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B04A0-E394-49C4-B730-2D703A23D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3D36-5800-4FB5-9BFC-D9D220659972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A5E188-EED4-4145-870D-ED2CAEF5C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F3365-65B3-4C71-AFE9-E2E8AB6BD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A33F9-A84D-4902-81D6-00513A854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283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3B907-5966-4D60-87AD-CBC1513C8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9EC415-D3A6-4C60-99FB-69EEBC5156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F48DEF-8139-47ED-BE09-B77208604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3D36-5800-4FB5-9BFC-D9D220659972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F1B8E5-D7F9-465A-B480-142D90B9E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E235C8-B969-4DC0-8232-B4113E03A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A33F9-A84D-4902-81D6-00513A854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865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0545BF-A2D6-4BDA-A358-E5360554A8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4D88FD-4BF0-4076-A436-9CD999D0F9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0A10C3-6DDD-42E5-A0BC-338B88943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3D36-5800-4FB5-9BFC-D9D220659972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1D64D-337A-4BA5-A306-AF2B84E67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00582-3008-495A-BAAE-AD5399F69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A33F9-A84D-4902-81D6-00513A854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388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9343C-21D1-4E7A-9590-400D4D077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11561-55FC-46E9-97AE-099482119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8E2A4-2310-45BC-B385-A3B6D16E7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3D36-5800-4FB5-9BFC-D9D220659972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B5134-5CC7-4510-8D14-B374467B7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61AFF-69A0-4446-ADBA-680BA901C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A33F9-A84D-4902-81D6-00513A854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872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5D01E-9F75-400E-A530-D1F7D9E62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E65AC5-0083-482B-A4A9-188E305AAF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9DE072-8BF8-4E6C-B962-25037CF07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3D36-5800-4FB5-9BFC-D9D220659972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9C9AA-160B-4717-86CA-D4E5F844F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B5CCA-CC0B-4EB8-9E30-C69D82BEC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A33F9-A84D-4902-81D6-00513A854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01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7FDD8-3FF7-4FDD-AFAC-B36A0A179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9162B-4FDF-4A35-8025-20ACBBDBA9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7FC6C1-5FDE-4EEB-827F-045AE248ED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D9D7B6-1EA1-4EFE-9E09-2A6654D52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3D36-5800-4FB5-9BFC-D9D220659972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DC2C12-2B2F-4237-8253-7F14B3DD4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D8BFEF-DBA9-450B-9843-CF0D3B57E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A33F9-A84D-4902-81D6-00513A854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51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B7C83-65FB-4E43-98B5-CA51EEFC1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27F439-0309-488B-96AC-B99EF5BE2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497369-C8E6-4EC5-845F-9B50D2B117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1B0C6B-D035-4E77-8F27-E7C95714C2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478404-CA7C-4BF0-9AAD-698D13E377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91DDC2-4DC3-4B1A-A31F-8A946D1EF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3D36-5800-4FB5-9BFC-D9D220659972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ED695F-EDB1-415D-819F-5D4038E35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A32A60-E7B9-44D8-8702-2D9F89AB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A33F9-A84D-4902-81D6-00513A854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47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B4730-6BAD-4A75-AA62-9B312F355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3B9479-6E02-419E-9681-25256F7C7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3D36-5800-4FB5-9BFC-D9D220659972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B7F4A7-6C6F-43C4-A75B-7BBEA43F5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841EE4-E941-4BED-B6B4-03C15D718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A33F9-A84D-4902-81D6-00513A854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897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A7B513-3320-4D2F-B3B1-E3FE795A2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3D36-5800-4FB5-9BFC-D9D220659972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58E171-92EE-4281-B408-5235E4D97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836147-88E1-4E2C-B28B-0DEF0709F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A33F9-A84D-4902-81D6-00513A854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323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06871-4E1F-4CC9-B09D-EB528CDD1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61F05-B610-4D53-8F88-F96DECABC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98B9B5-00EA-4DCD-AE46-AECD93BBA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177577-AE7D-4A2C-9EAD-7E8F94625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3D36-5800-4FB5-9BFC-D9D220659972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8D7875-8D81-419F-8FF2-4E8B80296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EC3D31-A894-4887-91DF-E0696DE85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A33F9-A84D-4902-81D6-00513A854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1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5C87E-C11E-4F0A-9DE5-6CD3C808E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169A39-A5EF-4DAF-9249-FD7DD045B5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A15A73-A11D-4ABD-B1E6-748829424F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2EC117-0E4B-40D1-93F4-290D28D8B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3D36-5800-4FB5-9BFC-D9D220659972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11ED0C-3DEA-4BA4-9B40-3C7B40DF0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678BD9-E2E4-4C04-B93A-B3CDAADE0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A33F9-A84D-4902-81D6-00513A854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456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A86EDE-179D-496A-B6B5-A0751E99D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5865BB-57D5-442E-AA6E-175B7F1886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67DB59-9B82-4708-A0F7-99F2890A5C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63D36-5800-4FB5-9BFC-D9D220659972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C9916-8096-42BD-9AE1-0942EF6C2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F0A92D-7734-4E37-8D55-A673F5E323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A33F9-A84D-4902-81D6-00513A854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747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2B4AA-47F1-4168-A627-764D2C5C40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OpenSHMEM</a:t>
            </a:r>
            <a:r>
              <a:rPr lang="en-US" dirty="0"/>
              <a:t> Memory Model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22A0BE-2F3E-4BD0-85E0-EA47D17152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OpenSHMEM</a:t>
            </a:r>
            <a:r>
              <a:rPr lang="en-US" dirty="0"/>
              <a:t> Workshop August 22, 2018</a:t>
            </a:r>
          </a:p>
        </p:txBody>
      </p:sp>
    </p:spTree>
    <p:extLst>
      <p:ext uri="{BB962C8B-B14F-4D97-AF65-F5344CB8AC3E}">
        <p14:creationId xmlns:p14="http://schemas.microsoft.com/office/powerpoint/2010/main" val="35601319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D54F2-FE75-4A08-9B0F-7250400D1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V1.4 text : </a:t>
            </a:r>
            <a:r>
              <a:rPr lang="en-US" dirty="0" err="1"/>
              <a:t>shmem_wait_until</a:t>
            </a:r>
            <a:r>
              <a:rPr lang="en-US" dirty="0"/>
              <a:t> and </a:t>
            </a:r>
            <a:r>
              <a:rPr lang="en-US" dirty="0" err="1"/>
              <a:t>shmem_test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E0FE7-F37C-4974-914C-AE4C2AE2C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sec 9.9.1 (</a:t>
            </a:r>
            <a:r>
              <a:rPr lang="en-US" dirty="0" err="1"/>
              <a:t>shmem_wait_until</a:t>
            </a:r>
            <a:r>
              <a:rPr lang="en-US" dirty="0"/>
              <a:t>) : "</a:t>
            </a:r>
            <a:r>
              <a:rPr lang="en-US" b="1" i="1" dirty="0" err="1"/>
              <a:t>shmem_wait</a:t>
            </a:r>
            <a:r>
              <a:rPr lang="en-US" b="1" i="1" dirty="0"/>
              <a:t> and </a:t>
            </a:r>
            <a:r>
              <a:rPr lang="en-US" b="1" i="1" dirty="0" err="1"/>
              <a:t>shmem_wait_until</a:t>
            </a:r>
            <a:r>
              <a:rPr lang="en-US" b="1" i="1" dirty="0"/>
              <a:t> wait for </a:t>
            </a:r>
            <a:r>
              <a:rPr lang="en-US" b="1" i="1" dirty="0" err="1"/>
              <a:t>ivar</a:t>
            </a:r>
            <a:r>
              <a:rPr lang="en-US" b="1" i="1" dirty="0"/>
              <a:t> to be changed by a write or an atomic operation issued by a PE.</a:t>
            </a:r>
            <a:r>
              <a:rPr lang="en-US" dirty="0"/>
              <a:t>“</a:t>
            </a:r>
          </a:p>
          <a:p>
            <a:r>
              <a:rPr lang="en-US" dirty="0"/>
              <a:t>From sec 9.9.2 (</a:t>
            </a:r>
            <a:r>
              <a:rPr lang="en-US" dirty="0" err="1"/>
              <a:t>shmem_test</a:t>
            </a:r>
            <a:r>
              <a:rPr lang="en-US" dirty="0"/>
              <a:t>) : "</a:t>
            </a:r>
            <a:r>
              <a:rPr lang="en-US" b="1" i="1" dirty="0"/>
              <a:t>Test whether a variable on the local PE has changed</a:t>
            </a:r>
            <a:r>
              <a:rPr lang="en-US" dirty="0"/>
              <a:t>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282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5D009-B2C9-43AF-8BF5-8268EFE55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V1.4 text : </a:t>
            </a:r>
            <a:r>
              <a:rPr lang="en-US" dirty="0" err="1"/>
              <a:t>shmem_get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E12A3-67BD-485B-A6F5-9321EC9E5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9.5.4 (</a:t>
            </a:r>
            <a:r>
              <a:rPr lang="en-US" dirty="0" err="1"/>
              <a:t>shmem_get</a:t>
            </a:r>
            <a:r>
              <a:rPr lang="en-US" dirty="0"/>
              <a:t>) : “</a:t>
            </a:r>
            <a:r>
              <a:rPr lang="en-US" b="1" dirty="0"/>
              <a:t>The get routines provide a method for copying a contiguous symmetric data object from a different PE to a contiguous data object on the local PE. The routines return after the data has been delivered to the </a:t>
            </a:r>
            <a:r>
              <a:rPr lang="en-US" b="1" dirty="0" err="1"/>
              <a:t>dest</a:t>
            </a:r>
            <a:r>
              <a:rPr lang="en-US" b="1" dirty="0"/>
              <a:t> array on the local PE.</a:t>
            </a:r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1944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45F2D-A675-4627-AA03-D8F3FACA0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V1.4 text : Point-to-point synchronization routines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8B3FB-328E-4780-A4F6-F90DD7D47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sec 9.9 (point-to-point synchronization routines): "</a:t>
            </a:r>
            <a:r>
              <a:rPr lang="en-US" b="1" i="1" dirty="0"/>
              <a:t>The point-to-point synchronization routines can be used to portably ensure that memory access operations observe remote updates in the order enforced by the initiator PE using the </a:t>
            </a:r>
            <a:r>
              <a:rPr lang="en-US" b="1" i="1" dirty="0" err="1"/>
              <a:t>shmem_fence</a:t>
            </a:r>
            <a:r>
              <a:rPr lang="en-US" b="1" i="1" dirty="0"/>
              <a:t> and </a:t>
            </a:r>
            <a:r>
              <a:rPr lang="en-US" b="1" i="1" dirty="0" err="1"/>
              <a:t>shmem_quiet</a:t>
            </a:r>
            <a:r>
              <a:rPr lang="en-US" b="1" i="1" dirty="0"/>
              <a:t> routines.</a:t>
            </a:r>
            <a:r>
              <a:rPr lang="en-US" dirty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2091812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31216-8888-425F-870D-8C3AE4163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V1.4 text : Strong Progress Guarantee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608A5-0B97-4DC5-A61A-2C839416B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From 4.1 : “</a:t>
            </a:r>
            <a:r>
              <a:rPr lang="en-US" b="1" i="1" dirty="0"/>
              <a:t>The </a:t>
            </a:r>
            <a:r>
              <a:rPr lang="en-US" b="1" i="1" dirty="0" err="1"/>
              <a:t>OpenSHMEM</a:t>
            </a:r>
            <a:r>
              <a:rPr lang="en-US" b="1" i="1" dirty="0"/>
              <a:t> model assumes that computation and communication are naturally overlapped. </a:t>
            </a:r>
            <a:r>
              <a:rPr lang="en-US" b="1" i="1" dirty="0" err="1"/>
              <a:t>OpenSHMEM</a:t>
            </a:r>
            <a:r>
              <a:rPr lang="en-US" b="1" i="1" dirty="0"/>
              <a:t> programs are expected to exhibit progression of communication both with and without </a:t>
            </a:r>
            <a:r>
              <a:rPr lang="en-US" b="1" i="1" dirty="0" err="1"/>
              <a:t>OpenSHMEM</a:t>
            </a:r>
            <a:r>
              <a:rPr lang="en-US" b="1" i="1" dirty="0"/>
              <a:t> calls. Consider a PE that is engaged in a computation with no </a:t>
            </a:r>
            <a:r>
              <a:rPr lang="en-US" b="1" i="1" dirty="0" err="1"/>
              <a:t>OpenSHMEM</a:t>
            </a:r>
            <a:r>
              <a:rPr lang="en-US" b="1" i="1" dirty="0"/>
              <a:t> calls. Other PEs should be able to communicate (put, get, atomic, </a:t>
            </a:r>
            <a:r>
              <a:rPr lang="en-US" b="1" i="1" dirty="0" err="1"/>
              <a:t>etc</a:t>
            </a:r>
            <a:r>
              <a:rPr lang="en-US" b="1" i="1" dirty="0"/>
              <a:t>) and complete communication operations with that computationally-bound PE without that PE issuing any explicit </a:t>
            </a:r>
            <a:r>
              <a:rPr lang="en-US" b="1" i="1" dirty="0" err="1"/>
              <a:t>OpenSHMEM</a:t>
            </a:r>
            <a:r>
              <a:rPr lang="en-US" b="1" i="1" dirty="0"/>
              <a:t> calls. One-sided </a:t>
            </a:r>
            <a:r>
              <a:rPr lang="en-US" b="1" i="1" dirty="0" err="1"/>
              <a:t>OpenSHMEM</a:t>
            </a:r>
            <a:r>
              <a:rPr lang="en-US" b="1" i="1" dirty="0"/>
              <a:t> communication calls involving that PE should progress regardless of when that PE next engages in an </a:t>
            </a:r>
            <a:r>
              <a:rPr lang="en-US" b="1" i="1" dirty="0" err="1"/>
              <a:t>OpenSHMEM</a:t>
            </a:r>
            <a:r>
              <a:rPr lang="en-US" b="1" i="1" dirty="0"/>
              <a:t> call.</a:t>
            </a:r>
            <a:r>
              <a:rPr lang="en-US" i="1" dirty="0"/>
              <a:t>”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4155775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D9055-DA6B-44DA-813C-E7B08D21F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V1.4 text : “ordering-” and “blocking”-ness of fetch AMOs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B56C8-8F3E-4202-8028-F8B9660E9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From sec 9.10.1 (</a:t>
            </a:r>
            <a:r>
              <a:rPr lang="en-US" dirty="0" err="1"/>
              <a:t>shmem_fence</a:t>
            </a:r>
            <a:r>
              <a:rPr lang="en-US" dirty="0"/>
              <a:t>) : “</a:t>
            </a:r>
            <a:r>
              <a:rPr lang="en-US" b="1" i="1" dirty="0"/>
              <a:t>Assures ordering of delivery of Put, AMO..</a:t>
            </a:r>
            <a:r>
              <a:rPr lang="en-US" dirty="0"/>
              <a:t>”</a:t>
            </a:r>
          </a:p>
          <a:p>
            <a:r>
              <a:rPr lang="en-US" dirty="0"/>
              <a:t>From sec 9.10.2 (</a:t>
            </a:r>
            <a:r>
              <a:rPr lang="en-US" dirty="0" err="1"/>
              <a:t>shmem_quiet</a:t>
            </a:r>
            <a:r>
              <a:rPr lang="en-US" dirty="0"/>
              <a:t>) : “</a:t>
            </a:r>
            <a:r>
              <a:rPr lang="en-US" b="1" i="1" dirty="0"/>
              <a:t>Waits for completion of all outstanding Put, AMO..</a:t>
            </a:r>
            <a:r>
              <a:rPr lang="en-US" i="1" dirty="0"/>
              <a:t>”</a:t>
            </a:r>
            <a:endParaRPr lang="en-US" dirty="0"/>
          </a:p>
          <a:p>
            <a:r>
              <a:rPr lang="en-US" dirty="0"/>
              <a:t>From 9.7 (atomic memory operations) : “</a:t>
            </a:r>
            <a:r>
              <a:rPr lang="en-US" b="1" dirty="0"/>
              <a:t>A call to a non-fetching atomic routine issues the atomic operation and may return before the operation executes on the target PE. The </a:t>
            </a:r>
            <a:r>
              <a:rPr lang="en-US" b="1" dirty="0" err="1"/>
              <a:t>shmem_quiet</a:t>
            </a:r>
            <a:r>
              <a:rPr lang="en-US" b="1" dirty="0"/>
              <a:t>, </a:t>
            </a:r>
            <a:r>
              <a:rPr lang="en-US" b="1" dirty="0" err="1"/>
              <a:t>shmem_barrier</a:t>
            </a:r>
            <a:r>
              <a:rPr lang="en-US" b="1" dirty="0"/>
              <a:t>, or </a:t>
            </a:r>
            <a:r>
              <a:rPr lang="en-US" b="1" dirty="0" err="1"/>
              <a:t>shmem_barrier_all</a:t>
            </a:r>
            <a:r>
              <a:rPr lang="en-US" b="1" dirty="0"/>
              <a:t> routines can be used to force completion for these </a:t>
            </a:r>
            <a:r>
              <a:rPr lang="en-US" b="1" dirty="0" err="1"/>
              <a:t>nonfetching</a:t>
            </a:r>
            <a:r>
              <a:rPr lang="en-US" b="1" dirty="0"/>
              <a:t> atomic routines.</a:t>
            </a:r>
            <a:r>
              <a:rPr lang="en-US" dirty="0"/>
              <a:t>” </a:t>
            </a:r>
          </a:p>
        </p:txBody>
      </p:sp>
    </p:spTree>
    <p:extLst>
      <p:ext uri="{BB962C8B-B14F-4D97-AF65-F5344CB8AC3E}">
        <p14:creationId xmlns:p14="http://schemas.microsoft.com/office/powerpoint/2010/main" val="3276952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705DD-D959-4CE9-B23D-0821CFB99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Clarifying specification 1.4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73B20-8750-4FED-ADE8-49BEB2E5D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Can any of the following – a </a:t>
            </a:r>
            <a:r>
              <a:rPr lang="en-US" b="1" i="1" dirty="0"/>
              <a:t>memory store</a:t>
            </a:r>
            <a:r>
              <a:rPr lang="en-US" dirty="0"/>
              <a:t>, any variant of </a:t>
            </a:r>
            <a:r>
              <a:rPr lang="en-US" b="1" i="1" dirty="0"/>
              <a:t>put</a:t>
            </a:r>
            <a:r>
              <a:rPr lang="en-US" dirty="0"/>
              <a:t>, </a:t>
            </a:r>
            <a:r>
              <a:rPr lang="en-US" b="1" i="1" dirty="0"/>
              <a:t>AMO</a:t>
            </a:r>
            <a:r>
              <a:rPr lang="en-US" dirty="0"/>
              <a:t> (except </a:t>
            </a:r>
            <a:r>
              <a:rPr lang="en-US" dirty="0" err="1"/>
              <a:t>shmem_atomic_fetch</a:t>
            </a:r>
            <a:r>
              <a:rPr lang="en-US" dirty="0"/>
              <a:t>) or a </a:t>
            </a:r>
            <a:r>
              <a:rPr lang="en-US" b="1" i="1" dirty="0"/>
              <a:t>collective</a:t>
            </a:r>
            <a:r>
              <a:rPr lang="en-US" dirty="0"/>
              <a:t> (except </a:t>
            </a:r>
            <a:r>
              <a:rPr lang="en-US" dirty="0" err="1"/>
              <a:t>shmem_barrier</a:t>
            </a:r>
            <a:r>
              <a:rPr lang="en-US" dirty="0"/>
              <a:t>*/sync*) – change </a:t>
            </a:r>
            <a:r>
              <a:rPr lang="en-US" b="1" dirty="0" err="1"/>
              <a:t>ivar</a:t>
            </a:r>
            <a:r>
              <a:rPr lang="en-US" dirty="0"/>
              <a:t> passed to </a:t>
            </a:r>
            <a:r>
              <a:rPr lang="en-US" b="1" dirty="0" err="1"/>
              <a:t>shmem_wait_until</a:t>
            </a:r>
            <a:r>
              <a:rPr lang="en-US" dirty="0"/>
              <a:t> and </a:t>
            </a:r>
            <a:r>
              <a:rPr lang="en-US" b="1" dirty="0" err="1"/>
              <a:t>shmem_test</a:t>
            </a:r>
            <a:r>
              <a:rPr lang="en-US" dirty="0"/>
              <a:t>? What data type is legal for the update operation?</a:t>
            </a:r>
          </a:p>
          <a:p>
            <a:r>
              <a:rPr lang="en-US" dirty="0"/>
              <a:t>Does an implementation have to guarantee that a blocking get (</a:t>
            </a:r>
            <a:r>
              <a:rPr lang="en-US" b="1" dirty="0" err="1"/>
              <a:t>shmem_g</a:t>
            </a:r>
            <a:r>
              <a:rPr lang="en-US" b="1" dirty="0"/>
              <a:t>/get/</a:t>
            </a:r>
            <a:r>
              <a:rPr lang="en-US" b="1" dirty="0" err="1"/>
              <a:t>iget</a:t>
            </a:r>
            <a:r>
              <a:rPr lang="en-US" dirty="0"/>
              <a:t>) is not reordered </a:t>
            </a:r>
            <a:r>
              <a:rPr lang="en-US" dirty="0" err="1"/>
              <a:t>wrt</a:t>
            </a:r>
            <a:r>
              <a:rPr lang="en-US" dirty="0"/>
              <a:t> to any memory access after the get in program order?</a:t>
            </a:r>
          </a:p>
          <a:p>
            <a:r>
              <a:rPr lang="en-US" dirty="0"/>
              <a:t>Is the calling PE guaranteed to see all updates ordered by the signaling PE to its own symmetric memory or to symmetric memory at any PE after returning from </a:t>
            </a:r>
            <a:r>
              <a:rPr lang="en-US" b="1" dirty="0" err="1"/>
              <a:t>shmem_wait</a:t>
            </a:r>
            <a:r>
              <a:rPr lang="en-US" dirty="0"/>
              <a:t> (or a loop of </a:t>
            </a:r>
            <a:r>
              <a:rPr lang="en-US" b="1" dirty="0" err="1"/>
              <a:t>shmem_test</a:t>
            </a:r>
            <a:r>
              <a:rPr lang="en-US" dirty="0"/>
              <a:t>)? </a:t>
            </a:r>
          </a:p>
        </p:txBody>
      </p:sp>
    </p:spTree>
    <p:extLst>
      <p:ext uri="{BB962C8B-B14F-4D97-AF65-F5344CB8AC3E}">
        <p14:creationId xmlns:p14="http://schemas.microsoft.com/office/powerpoint/2010/main" val="2554702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2FF84-717B-4FE9-A41A-C23283765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Clarifying specification 1.4 (</a:t>
            </a:r>
            <a:r>
              <a:rPr lang="en-US" dirty="0" err="1"/>
              <a:t>contd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7A153-6601-4460-8E96-93E495557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eventual completion of a one-sided communication API call guaranteed without </a:t>
            </a:r>
            <a:r>
              <a:rPr lang="en-US" b="1" dirty="0" err="1"/>
              <a:t>shmem_quiet</a:t>
            </a:r>
            <a:r>
              <a:rPr lang="en-US" dirty="0"/>
              <a:t> or </a:t>
            </a:r>
            <a:r>
              <a:rPr lang="en-US" b="1" dirty="0" err="1"/>
              <a:t>shmem_barrier</a:t>
            </a:r>
            <a:r>
              <a:rPr lang="en-US" dirty="0"/>
              <a:t>?</a:t>
            </a:r>
          </a:p>
          <a:p>
            <a:r>
              <a:rPr lang="en-US" dirty="0"/>
              <a:t>Is </a:t>
            </a:r>
            <a:r>
              <a:rPr lang="en-US" b="1" dirty="0" err="1"/>
              <a:t>shmem_fence</a:t>
            </a:r>
            <a:r>
              <a:rPr lang="en-US" dirty="0"/>
              <a:t> needed to order a fetch AMO and </a:t>
            </a:r>
            <a:r>
              <a:rPr lang="en-US" b="1" dirty="0" err="1"/>
              <a:t>shmem_quiet</a:t>
            </a:r>
            <a:r>
              <a:rPr lang="en-US" dirty="0"/>
              <a:t> to complete a fetch AMO?</a:t>
            </a:r>
          </a:p>
          <a:p>
            <a:r>
              <a:rPr lang="en-US" dirty="0"/>
              <a:t>The user must ensure "</a:t>
            </a:r>
            <a:r>
              <a:rPr lang="en-US" b="1" i="1" dirty="0"/>
              <a:t>The </a:t>
            </a:r>
            <a:r>
              <a:rPr lang="en-US" b="1" i="1" dirty="0" err="1"/>
              <a:t>pWrk</a:t>
            </a:r>
            <a:r>
              <a:rPr lang="en-US" b="1" i="1" dirty="0"/>
              <a:t> and </a:t>
            </a:r>
            <a:r>
              <a:rPr lang="en-US" b="1" i="1" dirty="0" err="1"/>
              <a:t>pSync</a:t>
            </a:r>
            <a:r>
              <a:rPr lang="en-US" b="1" i="1" dirty="0"/>
              <a:t> arrays on all PEs in the active set are not still in use from a prior call to a collective </a:t>
            </a:r>
            <a:r>
              <a:rPr lang="en-US" b="1" i="1" dirty="0" err="1"/>
              <a:t>OpenSHMEM</a:t>
            </a:r>
            <a:r>
              <a:rPr lang="en-US" b="1" i="1" dirty="0"/>
              <a:t> routine</a:t>
            </a:r>
            <a:r>
              <a:rPr lang="en-US" dirty="0"/>
              <a:t>" – This guarantees that two collective calls at a PE will appear to have executed in program order by any other PE in the active set. Is this also true for any other PE not in the active set?</a:t>
            </a:r>
          </a:p>
          <a:p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013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C4ECD-5A42-41FD-82BC-79ABC5E06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changes (depends on clarifications)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6CD49-836C-4E98-9792-79CC4B7F7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If blocking gets are ordered, </a:t>
            </a:r>
            <a:r>
              <a:rPr lang="en-US" b="1" i="1" dirty="0"/>
              <a:t>allow blocking gets to be unordered w.r.t any </a:t>
            </a:r>
            <a:r>
              <a:rPr lang="en-US" b="1" i="1"/>
              <a:t>memory access </a:t>
            </a:r>
            <a:r>
              <a:rPr lang="en-US" b="1" i="1" dirty="0"/>
              <a:t>issued after that get in program order</a:t>
            </a:r>
          </a:p>
          <a:p>
            <a:r>
              <a:rPr lang="en-US" dirty="0"/>
              <a:t>If fetch AMOs are unordered, </a:t>
            </a:r>
            <a:r>
              <a:rPr lang="en-US" b="1" i="1" dirty="0"/>
              <a:t>enforce fetch AMOs to be ordered</a:t>
            </a:r>
          </a:p>
          <a:p>
            <a:r>
              <a:rPr lang="en-US" dirty="0"/>
              <a:t>If AMOs, memory store, any variant of put, collective) can change </a:t>
            </a:r>
            <a:r>
              <a:rPr lang="en-US" dirty="0" err="1"/>
              <a:t>ivar</a:t>
            </a:r>
            <a:r>
              <a:rPr lang="en-US" dirty="0"/>
              <a:t> passed to </a:t>
            </a:r>
            <a:r>
              <a:rPr lang="en-US" b="1" dirty="0" err="1"/>
              <a:t>shmem_wait_until</a:t>
            </a:r>
            <a:r>
              <a:rPr lang="en-US" b="1" dirty="0"/>
              <a:t> </a:t>
            </a:r>
            <a:r>
              <a:rPr lang="en-US" dirty="0"/>
              <a:t>(and </a:t>
            </a:r>
            <a:r>
              <a:rPr lang="en-US" b="1" dirty="0" err="1"/>
              <a:t>shmem_test</a:t>
            </a:r>
            <a:r>
              <a:rPr lang="en-US" dirty="0"/>
              <a:t>), </a:t>
            </a:r>
            <a:r>
              <a:rPr lang="en-US" b="1" i="1" dirty="0"/>
              <a:t>limit the set of legal operations that can signal </a:t>
            </a:r>
            <a:r>
              <a:rPr lang="en-US" b="1" i="1" dirty="0" err="1"/>
              <a:t>shmem_wait_until</a:t>
            </a:r>
            <a:r>
              <a:rPr lang="en-US" b="1" i="1" dirty="0"/>
              <a:t> to AMOs</a:t>
            </a:r>
            <a:endParaRPr lang="en-US" i="1" dirty="0"/>
          </a:p>
          <a:p>
            <a:r>
              <a:rPr lang="en-US" dirty="0"/>
              <a:t>If the calling PE is guaranteed to see all updates to symmetric memory at any PE after returning from </a:t>
            </a:r>
            <a:r>
              <a:rPr lang="en-US" b="1" dirty="0" err="1"/>
              <a:t>shmem_wait_until</a:t>
            </a:r>
            <a:r>
              <a:rPr lang="en-US" dirty="0"/>
              <a:t> (or loop of </a:t>
            </a:r>
            <a:r>
              <a:rPr lang="en-US" b="1" dirty="0" err="1"/>
              <a:t>shmem_test</a:t>
            </a:r>
            <a:r>
              <a:rPr lang="en-US" dirty="0"/>
              <a:t>), </a:t>
            </a:r>
            <a:r>
              <a:rPr lang="en-US" b="1" i="1" dirty="0"/>
              <a:t>limit visibility of updates after </a:t>
            </a:r>
            <a:r>
              <a:rPr lang="en-US" b="1" i="1" dirty="0" err="1"/>
              <a:t>shmem_wait_until</a:t>
            </a:r>
            <a:r>
              <a:rPr lang="en-US" b="1" i="1" dirty="0"/>
              <a:t> to the calling PE’s own symmetric memory</a:t>
            </a:r>
          </a:p>
          <a:p>
            <a:r>
              <a:rPr lang="en-US" dirty="0"/>
              <a:t>If blocking gets are unordered, </a:t>
            </a:r>
            <a:r>
              <a:rPr lang="en-US" b="1" i="1" dirty="0"/>
              <a:t>allow fence to order blocking gets </a:t>
            </a:r>
          </a:p>
          <a:p>
            <a:r>
              <a:rPr lang="en-US" b="1" i="1" dirty="0"/>
              <a:t>Allow fence to order non-blocking gets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072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3BF41-4ADC-449D-BC23-D9AACA26B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: “ordering”-ness of blocking gets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C2CF7-BDEC-4C23-9AD8-4AE5F3DC06B0}"/>
              </a:ext>
            </a:extLst>
          </p:cNvPr>
          <p:cNvSpPr txBox="1"/>
          <p:nvPr/>
        </p:nvSpPr>
        <p:spPr>
          <a:xfrm>
            <a:off x="3548269" y="1809958"/>
            <a:ext cx="412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Initial state: data(1)=0, flag(1)=0, d=0, f=0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8CC27E-8E45-4B77-B6A9-3E0B94AA6863}"/>
              </a:ext>
            </a:extLst>
          </p:cNvPr>
          <p:cNvSpPr txBox="1"/>
          <p:nvPr/>
        </p:nvSpPr>
        <p:spPr>
          <a:xfrm>
            <a:off x="3548269" y="4938093"/>
            <a:ext cx="59634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Final state: data(1)=1, flag(1)=1, d=0, f=1</a:t>
            </a:r>
          </a:p>
          <a:p>
            <a:r>
              <a:rPr lang="en-US" dirty="0"/>
              <a:t> </a:t>
            </a:r>
            <a:r>
              <a:rPr lang="en-US" dirty="0" err="1"/>
              <a:t>OpenSHMEM</a:t>
            </a:r>
            <a:r>
              <a:rPr lang="en-US" dirty="0"/>
              <a:t> v1.4 : prohibited? Allowed with fence/quiet for ordering? Data race (so no way to enforce SC)?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FF19D7-DF60-4018-849C-27263A0D5148}"/>
              </a:ext>
            </a:extLst>
          </p:cNvPr>
          <p:cNvSpPr txBox="1"/>
          <p:nvPr/>
        </p:nvSpPr>
        <p:spPr>
          <a:xfrm>
            <a:off x="3642691" y="2365513"/>
            <a:ext cx="884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 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FBB894-4EF1-4834-A740-4E16CD1AACCD}"/>
              </a:ext>
            </a:extLst>
          </p:cNvPr>
          <p:cNvSpPr txBox="1"/>
          <p:nvPr/>
        </p:nvSpPr>
        <p:spPr>
          <a:xfrm>
            <a:off x="6793396" y="2318265"/>
            <a:ext cx="884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 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AF4A35-0BFA-4269-8FFE-FD740D3567BE}"/>
              </a:ext>
            </a:extLst>
          </p:cNvPr>
          <p:cNvSpPr txBox="1"/>
          <p:nvPr/>
        </p:nvSpPr>
        <p:spPr>
          <a:xfrm>
            <a:off x="3329608" y="2952458"/>
            <a:ext cx="16946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: p(data, 1, 1)</a:t>
            </a:r>
          </a:p>
          <a:p>
            <a:endParaRPr lang="en-US" dirty="0"/>
          </a:p>
          <a:p>
            <a:r>
              <a:rPr lang="en-US" dirty="0"/>
              <a:t>b: fence()</a:t>
            </a:r>
          </a:p>
          <a:p>
            <a:endParaRPr lang="en-US" dirty="0"/>
          </a:p>
          <a:p>
            <a:r>
              <a:rPr lang="en-US" dirty="0"/>
              <a:t>c: p(flag, 1, 1)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62152C-4F47-4ED5-B652-0CBE55736E7D}"/>
              </a:ext>
            </a:extLst>
          </p:cNvPr>
          <p:cNvSpPr txBox="1"/>
          <p:nvPr/>
        </p:nvSpPr>
        <p:spPr>
          <a:xfrm>
            <a:off x="5655365" y="2871289"/>
            <a:ext cx="2415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: f = g(flag, 1)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c: d = g(data, 1)</a:t>
            </a:r>
          </a:p>
        </p:txBody>
      </p:sp>
    </p:spTree>
    <p:extLst>
      <p:ext uri="{BB962C8B-B14F-4D97-AF65-F5344CB8AC3E}">
        <p14:creationId xmlns:p14="http://schemas.microsoft.com/office/powerpoint/2010/main" val="1582341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D2CC7-4AC4-4352-8D81-13F4FA25F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: visibility after returning from </a:t>
            </a:r>
            <a:r>
              <a:rPr lang="en-US" dirty="0" err="1"/>
              <a:t>wait_until</a:t>
            </a:r>
            <a:r>
              <a:rPr lang="en-US" dirty="0"/>
              <a:t> (non-local symmetric memory updates)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18E254-CC45-41DB-AF9E-BFD5AA7F417F}"/>
              </a:ext>
            </a:extLst>
          </p:cNvPr>
          <p:cNvSpPr txBox="1"/>
          <p:nvPr/>
        </p:nvSpPr>
        <p:spPr>
          <a:xfrm>
            <a:off x="3548269" y="1809958"/>
            <a:ext cx="3816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Initial state: x(2)=0, y(1)=0, </a:t>
            </a:r>
            <a:r>
              <a:rPr lang="en-US" dirty="0" err="1"/>
              <a:t>i</a:t>
            </a:r>
            <a:r>
              <a:rPr lang="en-US" dirty="0"/>
              <a:t>=0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26E484-9589-47D2-977F-A5F180651DB4}"/>
              </a:ext>
            </a:extLst>
          </p:cNvPr>
          <p:cNvSpPr txBox="1"/>
          <p:nvPr/>
        </p:nvSpPr>
        <p:spPr>
          <a:xfrm>
            <a:off x="3274943" y="2842055"/>
            <a:ext cx="884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 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4E8F48-A725-44BA-9643-59054FA00186}"/>
              </a:ext>
            </a:extLst>
          </p:cNvPr>
          <p:cNvSpPr txBox="1"/>
          <p:nvPr/>
        </p:nvSpPr>
        <p:spPr>
          <a:xfrm>
            <a:off x="2961860" y="3429000"/>
            <a:ext cx="16946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: p(x, 1, 2)</a:t>
            </a:r>
          </a:p>
          <a:p>
            <a:endParaRPr lang="en-US" dirty="0"/>
          </a:p>
          <a:p>
            <a:r>
              <a:rPr lang="en-US" dirty="0"/>
              <a:t>b : quiet()</a:t>
            </a:r>
          </a:p>
          <a:p>
            <a:endParaRPr lang="en-US" dirty="0"/>
          </a:p>
          <a:p>
            <a:r>
              <a:rPr lang="en-US" dirty="0"/>
              <a:t>c: p(y, 1, 1)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65C2A5-EC4E-4220-ADC9-DA5FFB300CDF}"/>
              </a:ext>
            </a:extLst>
          </p:cNvPr>
          <p:cNvSpPr txBox="1"/>
          <p:nvPr/>
        </p:nvSpPr>
        <p:spPr>
          <a:xfrm>
            <a:off x="5933660" y="3373215"/>
            <a:ext cx="19480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: wait(y, EQ, 1)</a:t>
            </a:r>
          </a:p>
          <a:p>
            <a:endParaRPr lang="en-US" dirty="0"/>
          </a:p>
          <a:p>
            <a:r>
              <a:rPr lang="en-US" dirty="0"/>
              <a:t>b: </a:t>
            </a:r>
            <a:r>
              <a:rPr lang="en-US" dirty="0" err="1"/>
              <a:t>i</a:t>
            </a:r>
            <a:r>
              <a:rPr lang="en-US" dirty="0"/>
              <a:t> = g(x, 2)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B9CC84-96BE-45ED-B00B-DCCB9FC43E0B}"/>
              </a:ext>
            </a:extLst>
          </p:cNvPr>
          <p:cNvSpPr txBox="1"/>
          <p:nvPr/>
        </p:nvSpPr>
        <p:spPr>
          <a:xfrm>
            <a:off x="6370983" y="2842055"/>
            <a:ext cx="884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8C5000-ECED-4DB1-8263-C54A7D741D8A}"/>
              </a:ext>
            </a:extLst>
          </p:cNvPr>
          <p:cNvSpPr txBox="1"/>
          <p:nvPr/>
        </p:nvSpPr>
        <p:spPr>
          <a:xfrm>
            <a:off x="3636064" y="5272088"/>
            <a:ext cx="3816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Final state: x(2)=1, y(1)=1, </a:t>
            </a:r>
            <a:r>
              <a:rPr lang="en-US" dirty="0" err="1"/>
              <a:t>i</a:t>
            </a:r>
            <a:r>
              <a:rPr lang="en-US" dirty="0"/>
              <a:t>=0</a:t>
            </a:r>
          </a:p>
          <a:p>
            <a:r>
              <a:rPr lang="en-US" dirty="0" err="1"/>
              <a:t>OpenSHMEM</a:t>
            </a:r>
            <a:r>
              <a:rPr lang="en-US" dirty="0"/>
              <a:t> v1.4 : allowed?</a:t>
            </a:r>
          </a:p>
        </p:txBody>
      </p:sp>
    </p:spTree>
    <p:extLst>
      <p:ext uri="{BB962C8B-B14F-4D97-AF65-F5344CB8AC3E}">
        <p14:creationId xmlns:p14="http://schemas.microsoft.com/office/powerpoint/2010/main" val="196032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3BF41-4ADC-449D-BC23-D9AACA26B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: Eventual completion without quiet or barrier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C2CF7-BDEC-4C23-9AD8-4AE5F3DC06B0}"/>
              </a:ext>
            </a:extLst>
          </p:cNvPr>
          <p:cNvSpPr txBox="1"/>
          <p:nvPr/>
        </p:nvSpPr>
        <p:spPr>
          <a:xfrm>
            <a:off x="3548269" y="1809958"/>
            <a:ext cx="412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Initial state: x(1)=0, y(0)=0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8CC27E-8E45-4B77-B6A9-3E0B94AA6863}"/>
              </a:ext>
            </a:extLst>
          </p:cNvPr>
          <p:cNvSpPr txBox="1"/>
          <p:nvPr/>
        </p:nvSpPr>
        <p:spPr>
          <a:xfrm>
            <a:off x="3548269" y="4938093"/>
            <a:ext cx="4129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Final state: x(1)=1, y(1)=1</a:t>
            </a:r>
          </a:p>
          <a:p>
            <a:r>
              <a:rPr lang="en-US" dirty="0"/>
              <a:t> </a:t>
            </a:r>
            <a:r>
              <a:rPr lang="en-US" dirty="0" err="1"/>
              <a:t>OpenSHMEM</a:t>
            </a:r>
            <a:r>
              <a:rPr lang="en-US" dirty="0"/>
              <a:t> v1.4 : can this deadlock?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FF19D7-DF60-4018-849C-27263A0D5148}"/>
              </a:ext>
            </a:extLst>
          </p:cNvPr>
          <p:cNvSpPr txBox="1"/>
          <p:nvPr/>
        </p:nvSpPr>
        <p:spPr>
          <a:xfrm>
            <a:off x="3642691" y="2365513"/>
            <a:ext cx="884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 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FBB894-4EF1-4834-A740-4E16CD1AACCD}"/>
              </a:ext>
            </a:extLst>
          </p:cNvPr>
          <p:cNvSpPr txBox="1"/>
          <p:nvPr/>
        </p:nvSpPr>
        <p:spPr>
          <a:xfrm>
            <a:off x="6793396" y="2318265"/>
            <a:ext cx="884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 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AF4A35-0BFA-4269-8FFE-FD740D3567BE}"/>
              </a:ext>
            </a:extLst>
          </p:cNvPr>
          <p:cNvSpPr txBox="1"/>
          <p:nvPr/>
        </p:nvSpPr>
        <p:spPr>
          <a:xfrm>
            <a:off x="3329608" y="2952458"/>
            <a:ext cx="16846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: p(x, 1, 1)</a:t>
            </a:r>
          </a:p>
          <a:p>
            <a:endParaRPr lang="en-US" dirty="0"/>
          </a:p>
          <a:p>
            <a:r>
              <a:rPr lang="en-US" dirty="0"/>
              <a:t>b: wait(y, EQ, 1)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25BF41-8DF3-41EE-A5AA-41E5FCD68D48}"/>
              </a:ext>
            </a:extLst>
          </p:cNvPr>
          <p:cNvSpPr txBox="1"/>
          <p:nvPr/>
        </p:nvSpPr>
        <p:spPr>
          <a:xfrm>
            <a:off x="6335369" y="2820027"/>
            <a:ext cx="19936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: wait(x, EQ, 1)</a:t>
            </a:r>
          </a:p>
          <a:p>
            <a:endParaRPr lang="en-US" dirty="0"/>
          </a:p>
          <a:p>
            <a:r>
              <a:rPr lang="en-US" dirty="0"/>
              <a:t>b: p(y, 1, 0)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5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ED3DD-4F97-4EDB-942D-9EA923CB1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: Ordering of collectives outside active set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58E4FC-672A-4F34-854E-35D0C27593F2}"/>
              </a:ext>
            </a:extLst>
          </p:cNvPr>
          <p:cNvSpPr txBox="1"/>
          <p:nvPr/>
        </p:nvSpPr>
        <p:spPr>
          <a:xfrm>
            <a:off x="3548269" y="1809958"/>
            <a:ext cx="5039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Initial state: x(0)=1, y(0)=1, x(1)=0, y(1)=0, </a:t>
            </a:r>
            <a:r>
              <a:rPr lang="en-US" dirty="0" err="1"/>
              <a:t>i</a:t>
            </a:r>
            <a:r>
              <a:rPr lang="en-US" dirty="0"/>
              <a:t>=0, j=0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E79EE3-9C90-45EE-82EF-0BE9191D3BA5}"/>
              </a:ext>
            </a:extLst>
          </p:cNvPr>
          <p:cNvSpPr txBox="1"/>
          <p:nvPr/>
        </p:nvSpPr>
        <p:spPr>
          <a:xfrm>
            <a:off x="3692387" y="5675602"/>
            <a:ext cx="4735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Final state: x(0)=1, y(0)=1, x(1)=1, y(1)=1, </a:t>
            </a:r>
            <a:r>
              <a:rPr lang="en-US" dirty="0" err="1"/>
              <a:t>i</a:t>
            </a:r>
            <a:r>
              <a:rPr lang="en-US" dirty="0"/>
              <a:t>=1, j=0</a:t>
            </a:r>
          </a:p>
          <a:p>
            <a:r>
              <a:rPr lang="en-US" dirty="0"/>
              <a:t> </a:t>
            </a:r>
            <a:r>
              <a:rPr lang="en-US" dirty="0" err="1"/>
              <a:t>OpenSHMEM</a:t>
            </a:r>
            <a:r>
              <a:rPr lang="en-US" dirty="0"/>
              <a:t> v1.4 : allowed?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6E2522-49EC-41D5-96F2-8D16D1135D36}"/>
              </a:ext>
            </a:extLst>
          </p:cNvPr>
          <p:cNvSpPr txBox="1"/>
          <p:nvPr/>
        </p:nvSpPr>
        <p:spPr>
          <a:xfrm>
            <a:off x="3642691" y="2365513"/>
            <a:ext cx="884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 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0A7BBF-2E9F-4023-BD22-84B77FDB38F4}"/>
              </a:ext>
            </a:extLst>
          </p:cNvPr>
          <p:cNvSpPr txBox="1"/>
          <p:nvPr/>
        </p:nvSpPr>
        <p:spPr>
          <a:xfrm>
            <a:off x="6793396" y="2318265"/>
            <a:ext cx="884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868754-CDE9-4073-9E23-9DD417DB87D6}"/>
              </a:ext>
            </a:extLst>
          </p:cNvPr>
          <p:cNvSpPr txBox="1"/>
          <p:nvPr/>
        </p:nvSpPr>
        <p:spPr>
          <a:xfrm>
            <a:off x="1754257" y="2952460"/>
            <a:ext cx="32699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: </a:t>
            </a:r>
            <a:r>
              <a:rPr lang="en-US" dirty="0" err="1"/>
              <a:t>bcast</a:t>
            </a:r>
            <a:r>
              <a:rPr lang="en-US" dirty="0"/>
              <a:t>(NULL, x, 0, 0-1, </a:t>
            </a:r>
            <a:r>
              <a:rPr lang="en-US" dirty="0" err="1"/>
              <a:t>psync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b: sync(0-1)</a:t>
            </a:r>
          </a:p>
          <a:p>
            <a:endParaRPr lang="en-US" dirty="0"/>
          </a:p>
          <a:p>
            <a:r>
              <a:rPr lang="en-US" dirty="0"/>
              <a:t>c : </a:t>
            </a:r>
            <a:r>
              <a:rPr lang="en-US" dirty="0" err="1"/>
              <a:t>bcast</a:t>
            </a:r>
            <a:r>
              <a:rPr lang="en-US" dirty="0"/>
              <a:t>(NULL, y, 0, 0-1, </a:t>
            </a:r>
            <a:r>
              <a:rPr lang="en-US" dirty="0" err="1"/>
              <a:t>psync</a:t>
            </a:r>
            <a:r>
              <a:rPr lang="en-US" dirty="0"/>
              <a:t>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92CF08-E57A-4E23-A511-84A874C4BD5B}"/>
              </a:ext>
            </a:extLst>
          </p:cNvPr>
          <p:cNvSpPr txBox="1"/>
          <p:nvPr/>
        </p:nvSpPr>
        <p:spPr>
          <a:xfrm>
            <a:off x="9074426" y="2882347"/>
            <a:ext cx="29320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: while (</a:t>
            </a:r>
            <a:r>
              <a:rPr lang="en-US" dirty="0" err="1"/>
              <a:t>i</a:t>
            </a:r>
            <a:r>
              <a:rPr lang="en-US" dirty="0"/>
              <a:t> !=1){</a:t>
            </a:r>
            <a:r>
              <a:rPr lang="en-US" dirty="0" err="1"/>
              <a:t>i</a:t>
            </a:r>
            <a:r>
              <a:rPr lang="en-US" dirty="0"/>
              <a:t> = g(x, 1)}</a:t>
            </a:r>
          </a:p>
          <a:p>
            <a:endParaRPr lang="en-US" dirty="0"/>
          </a:p>
          <a:p>
            <a:r>
              <a:rPr lang="en-US" dirty="0"/>
              <a:t>//assume c is not reordered before a</a:t>
            </a:r>
          </a:p>
          <a:p>
            <a:endParaRPr lang="en-US" dirty="0"/>
          </a:p>
          <a:p>
            <a:r>
              <a:rPr lang="en-US" dirty="0"/>
              <a:t>c: j = g(y, 1)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D6D2FC2-4712-4CAF-B8D7-15E49BE4ED90}"/>
              </a:ext>
            </a:extLst>
          </p:cNvPr>
          <p:cNvSpPr txBox="1"/>
          <p:nvPr/>
        </p:nvSpPr>
        <p:spPr>
          <a:xfrm>
            <a:off x="5473976" y="2841314"/>
            <a:ext cx="32699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: </a:t>
            </a:r>
            <a:r>
              <a:rPr lang="en-US" dirty="0" err="1"/>
              <a:t>bcast</a:t>
            </a:r>
            <a:r>
              <a:rPr lang="en-US" dirty="0"/>
              <a:t>(x, NULL, 0, 0-1, </a:t>
            </a:r>
            <a:r>
              <a:rPr lang="en-US" dirty="0" err="1"/>
              <a:t>psync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b: sync(0-1)</a:t>
            </a:r>
          </a:p>
          <a:p>
            <a:endParaRPr lang="en-US" dirty="0"/>
          </a:p>
          <a:p>
            <a:r>
              <a:rPr lang="en-US" dirty="0"/>
              <a:t>c : </a:t>
            </a:r>
            <a:r>
              <a:rPr lang="en-US" dirty="0" err="1"/>
              <a:t>bcast</a:t>
            </a:r>
            <a:r>
              <a:rPr lang="en-US" dirty="0"/>
              <a:t>(y, NULL, 0, 0-1, </a:t>
            </a:r>
            <a:r>
              <a:rPr lang="en-US" dirty="0" err="1"/>
              <a:t>psync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d : sync(0-1)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97A75A-6DFE-42F4-808F-E37049F991DF}"/>
              </a:ext>
            </a:extLst>
          </p:cNvPr>
          <p:cNvSpPr txBox="1"/>
          <p:nvPr/>
        </p:nvSpPr>
        <p:spPr>
          <a:xfrm>
            <a:off x="9987170" y="2312018"/>
            <a:ext cx="884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 2</a:t>
            </a:r>
          </a:p>
        </p:txBody>
      </p:sp>
    </p:spTree>
    <p:extLst>
      <p:ext uri="{BB962C8B-B14F-4D97-AF65-F5344CB8AC3E}">
        <p14:creationId xmlns:p14="http://schemas.microsoft.com/office/powerpoint/2010/main" val="3128519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D2CC7-4AC4-4352-8D81-13F4FA25F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: visibility after returning from </a:t>
            </a:r>
            <a:r>
              <a:rPr lang="en-US" dirty="0" err="1"/>
              <a:t>wait_until</a:t>
            </a:r>
            <a:r>
              <a:rPr lang="en-US" dirty="0"/>
              <a:t> (transitivity)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18E254-CC45-41DB-AF9E-BFD5AA7F417F}"/>
              </a:ext>
            </a:extLst>
          </p:cNvPr>
          <p:cNvSpPr txBox="1"/>
          <p:nvPr/>
        </p:nvSpPr>
        <p:spPr>
          <a:xfrm>
            <a:off x="3548269" y="1809958"/>
            <a:ext cx="3816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Initial state: x(1)=0, y(1)=0, z(2)=0, </a:t>
            </a:r>
            <a:r>
              <a:rPr lang="en-US" dirty="0" err="1"/>
              <a:t>i</a:t>
            </a:r>
            <a:r>
              <a:rPr lang="en-US" dirty="0"/>
              <a:t>=0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26E484-9589-47D2-977F-A5F180651DB4}"/>
              </a:ext>
            </a:extLst>
          </p:cNvPr>
          <p:cNvSpPr txBox="1"/>
          <p:nvPr/>
        </p:nvSpPr>
        <p:spPr>
          <a:xfrm>
            <a:off x="3274943" y="2842055"/>
            <a:ext cx="884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 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4E8F48-A725-44BA-9643-59054FA00186}"/>
              </a:ext>
            </a:extLst>
          </p:cNvPr>
          <p:cNvSpPr txBox="1"/>
          <p:nvPr/>
        </p:nvSpPr>
        <p:spPr>
          <a:xfrm>
            <a:off x="2961860" y="3429000"/>
            <a:ext cx="16946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: p(x, 1, 1)</a:t>
            </a:r>
          </a:p>
          <a:p>
            <a:endParaRPr lang="en-US" dirty="0"/>
          </a:p>
          <a:p>
            <a:r>
              <a:rPr lang="en-US" dirty="0"/>
              <a:t>b : fence()</a:t>
            </a:r>
          </a:p>
          <a:p>
            <a:endParaRPr lang="en-US" dirty="0"/>
          </a:p>
          <a:p>
            <a:r>
              <a:rPr lang="en-US" dirty="0"/>
              <a:t>c: p(y, 1, 1)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65C2A5-EC4E-4220-ADC9-DA5FFB300CDF}"/>
              </a:ext>
            </a:extLst>
          </p:cNvPr>
          <p:cNvSpPr txBox="1"/>
          <p:nvPr/>
        </p:nvSpPr>
        <p:spPr>
          <a:xfrm>
            <a:off x="5933660" y="3373215"/>
            <a:ext cx="19480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: wait(y, EQ, 1)</a:t>
            </a:r>
          </a:p>
          <a:p>
            <a:endParaRPr lang="en-US" dirty="0"/>
          </a:p>
          <a:p>
            <a:r>
              <a:rPr lang="en-US" dirty="0"/>
              <a:t>b: p(z, 1, 2)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B9CC84-96BE-45ED-B00B-DCCB9FC43E0B}"/>
              </a:ext>
            </a:extLst>
          </p:cNvPr>
          <p:cNvSpPr txBox="1"/>
          <p:nvPr/>
        </p:nvSpPr>
        <p:spPr>
          <a:xfrm>
            <a:off x="6370983" y="2842055"/>
            <a:ext cx="884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20FDF5-E003-4E4D-A8CE-11212D6536D7}"/>
              </a:ext>
            </a:extLst>
          </p:cNvPr>
          <p:cNvSpPr txBox="1"/>
          <p:nvPr/>
        </p:nvSpPr>
        <p:spPr>
          <a:xfrm>
            <a:off x="8536056" y="3211387"/>
            <a:ext cx="19480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: wait(z, EQ, 1)</a:t>
            </a:r>
          </a:p>
          <a:p>
            <a:endParaRPr lang="en-US" dirty="0"/>
          </a:p>
          <a:p>
            <a:r>
              <a:rPr lang="en-US" dirty="0"/>
              <a:t>b: </a:t>
            </a:r>
            <a:r>
              <a:rPr lang="en-US" dirty="0" err="1"/>
              <a:t>i</a:t>
            </a:r>
            <a:r>
              <a:rPr lang="en-US" dirty="0"/>
              <a:t> = g(x, 1)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A32F96-E9B8-4821-BEAA-00E36DE27A3C}"/>
              </a:ext>
            </a:extLst>
          </p:cNvPr>
          <p:cNvSpPr txBox="1"/>
          <p:nvPr/>
        </p:nvSpPr>
        <p:spPr>
          <a:xfrm>
            <a:off x="8973379" y="2680227"/>
            <a:ext cx="884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 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8C5000-ECED-4DB1-8263-C54A7D741D8A}"/>
              </a:ext>
            </a:extLst>
          </p:cNvPr>
          <p:cNvSpPr txBox="1"/>
          <p:nvPr/>
        </p:nvSpPr>
        <p:spPr>
          <a:xfrm>
            <a:off x="3680790" y="5232332"/>
            <a:ext cx="3816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Final state: x(1)=1, y(1)=1, z(2)=1, </a:t>
            </a:r>
            <a:r>
              <a:rPr lang="en-US" dirty="0" err="1"/>
              <a:t>i</a:t>
            </a:r>
            <a:r>
              <a:rPr lang="en-US" dirty="0"/>
              <a:t>=0</a:t>
            </a:r>
          </a:p>
          <a:p>
            <a:r>
              <a:rPr lang="en-US" dirty="0" err="1"/>
              <a:t>OpenSHMEM</a:t>
            </a:r>
            <a:r>
              <a:rPr lang="en-US" dirty="0"/>
              <a:t> v1.4 : allowed?</a:t>
            </a:r>
          </a:p>
        </p:txBody>
      </p:sp>
    </p:spTree>
    <p:extLst>
      <p:ext uri="{BB962C8B-B14F-4D97-AF65-F5344CB8AC3E}">
        <p14:creationId xmlns:p14="http://schemas.microsoft.com/office/powerpoint/2010/main" val="3597615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</TotalTime>
  <Words>1473</Words>
  <Application>Microsoft Office PowerPoint</Application>
  <PresentationFormat>Widescreen</PresentationFormat>
  <Paragraphs>114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OpenSHMEM Memory Model</vt:lpstr>
      <vt:lpstr>Clarifying specification 1.4</vt:lpstr>
      <vt:lpstr>Clarifying specification 1.4 (contd)</vt:lpstr>
      <vt:lpstr>Proposed changes (depends on clarifications)</vt:lpstr>
      <vt:lpstr>Example : “ordering”-ness of blocking gets</vt:lpstr>
      <vt:lpstr>Example : visibility after returning from wait_until (non-local symmetric memory updates)</vt:lpstr>
      <vt:lpstr>Example : Eventual completion without quiet or barrier</vt:lpstr>
      <vt:lpstr>Example : Ordering of collectives outside active set</vt:lpstr>
      <vt:lpstr>Example : visibility after returning from wait_until (transitivity)</vt:lpstr>
      <vt:lpstr>V1.4 text : shmem_wait_until and shmem_test</vt:lpstr>
      <vt:lpstr>V1.4 text : shmem_get</vt:lpstr>
      <vt:lpstr>V1.4 text : Point-to-point synchronization routines</vt:lpstr>
      <vt:lpstr>V1.4 text : Strong Progress Guarantee</vt:lpstr>
      <vt:lpstr>V1.4 text : “ordering-” and “blocking”-ness of fetch AMOs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OpenSHMEM Memory Model</dc:title>
  <dc:creator>Anshuman Goswami</dc:creator>
  <cp:lastModifiedBy>Anshuman Goswami</cp:lastModifiedBy>
  <cp:revision>1</cp:revision>
  <dcterms:created xsi:type="dcterms:W3CDTF">2018-08-22T00:14:04Z</dcterms:created>
  <dcterms:modified xsi:type="dcterms:W3CDTF">2018-08-22T20:35:55Z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558183-044c-4105-8d9c-cea02a2a3d86_Enabled">
    <vt:lpwstr>True</vt:lpwstr>
  </property>
  <property fmtid="{D5CDD505-2E9C-101B-9397-08002B2CF9AE}" pid="3" name="MSIP_Label_6b558183-044c-4105-8d9c-cea02a2a3d86_SiteId">
    <vt:lpwstr>43083d15-7273-40c1-b7db-39efd9ccc17a</vt:lpwstr>
  </property>
  <property fmtid="{D5CDD505-2E9C-101B-9397-08002B2CF9AE}" pid="4" name="MSIP_Label_6b558183-044c-4105-8d9c-cea02a2a3d86_Owner">
    <vt:lpwstr>agoswami@nvidia.com</vt:lpwstr>
  </property>
  <property fmtid="{D5CDD505-2E9C-101B-9397-08002B2CF9AE}" pid="5" name="MSIP_Label_6b558183-044c-4105-8d9c-cea02a2a3d86_SetDate">
    <vt:lpwstr>2018-08-22T02:23:34.6880845Z</vt:lpwstr>
  </property>
  <property fmtid="{D5CDD505-2E9C-101B-9397-08002B2CF9AE}" pid="6" name="MSIP_Label_6b558183-044c-4105-8d9c-cea02a2a3d86_Name">
    <vt:lpwstr>Unrestricted</vt:lpwstr>
  </property>
  <property fmtid="{D5CDD505-2E9C-101B-9397-08002B2CF9AE}" pid="7" name="MSIP_Label_6b558183-044c-4105-8d9c-cea02a2a3d86_Application">
    <vt:lpwstr>Microsoft Azure Information Protection</vt:lpwstr>
  </property>
  <property fmtid="{D5CDD505-2E9C-101B-9397-08002B2CF9AE}" pid="8" name="MSIP_Label_6b558183-044c-4105-8d9c-cea02a2a3d86_Extended_MSFT_Method">
    <vt:lpwstr>Automatic</vt:lpwstr>
  </property>
  <property fmtid="{D5CDD505-2E9C-101B-9397-08002B2CF9AE}" pid="9" name="Sensitivity">
    <vt:lpwstr>Unrestricted</vt:lpwstr>
  </property>
</Properties>
</file>