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6"/>
    <p:restoredTop sz="94673"/>
  </p:normalViewPr>
  <p:slideViewPr>
    <p:cSldViewPr snapToGrid="0" snapToObjects="1">
      <p:cViewPr varScale="1">
        <p:scale>
          <a:sx n="156" d="100"/>
          <a:sy n="156" d="100"/>
        </p:scale>
        <p:origin x="1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609A-1903-6542-A0C5-E5A53B5F7BF7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5786-4ECF-E34F-9DAF-DBCC43436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7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609A-1903-6542-A0C5-E5A53B5F7BF7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5786-4ECF-E34F-9DAF-DBCC43436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3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609A-1903-6542-A0C5-E5A53B5F7BF7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5786-4ECF-E34F-9DAF-DBCC43436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2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609A-1903-6542-A0C5-E5A53B5F7BF7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5786-4ECF-E34F-9DAF-DBCC43436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02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609A-1903-6542-A0C5-E5A53B5F7BF7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5786-4ECF-E34F-9DAF-DBCC43436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03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609A-1903-6542-A0C5-E5A53B5F7BF7}" type="datetimeFigureOut">
              <a:rPr lang="en-US" smtClean="0"/>
              <a:t>7/14/22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5786-4ECF-E34F-9DAF-DBCC43436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2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609A-1903-6542-A0C5-E5A53B5F7BF7}" type="datetimeFigureOut">
              <a:rPr lang="en-US" smtClean="0"/>
              <a:t>7/14/22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5786-4ECF-E34F-9DAF-DBCC43436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7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609A-1903-6542-A0C5-E5A53B5F7BF7}" type="datetimeFigureOut">
              <a:rPr lang="en-US" smtClean="0"/>
              <a:t>7/14/22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5786-4ECF-E34F-9DAF-DBCC43436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9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609A-1903-6542-A0C5-E5A53B5F7BF7}" type="datetimeFigureOut">
              <a:rPr lang="en-US" smtClean="0"/>
              <a:t>7/14/22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5786-4ECF-E34F-9DAF-DBCC43436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407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609A-1903-6542-A0C5-E5A53B5F7BF7}" type="datetimeFigureOut">
              <a:rPr lang="en-US" smtClean="0"/>
              <a:t>7/14/22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5786-4ECF-E34F-9DAF-DBCC43436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2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609A-1903-6542-A0C5-E5A53B5F7BF7}" type="datetimeFigureOut">
              <a:rPr lang="en-US" smtClean="0"/>
              <a:t>7/14/22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5786-4ECF-E34F-9DAF-DBCC43436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1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0609A-1903-6542-A0C5-E5A53B5F7BF7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D5786-4ECF-E34F-9DAF-DBCC43436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728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F83E9-EBF2-DB40-B55A-29D0B963A6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Saved Objects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AC7918-5287-8449-BC6C-A17DE6D2E2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General plugins and concepts in OpenSearch Dashboards</a:t>
            </a:r>
          </a:p>
        </p:txBody>
      </p:sp>
    </p:spTree>
    <p:extLst>
      <p:ext uri="{BB962C8B-B14F-4D97-AF65-F5344CB8AC3E}">
        <p14:creationId xmlns:p14="http://schemas.microsoft.com/office/powerpoint/2010/main" val="1654055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B9D10-73A2-5843-9457-7F56F1FC8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plugins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13010-8693-B243-813E-10A7B59AE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Saved Objects</a:t>
            </a:r>
          </a:p>
          <a:p>
            <a:pPr lvl="1"/>
            <a:r>
              <a:rPr lang="en-US" dirty="0"/>
              <a:t>Actual loading and saving</a:t>
            </a:r>
          </a:p>
          <a:p>
            <a:r>
              <a:rPr lang="en-US" dirty="0"/>
              <a:t>Saved Object Management (UI)</a:t>
            </a:r>
          </a:p>
          <a:p>
            <a:pPr lvl="1"/>
            <a:r>
              <a:rPr lang="en-US" dirty="0"/>
              <a:t>Search/view/delete saved objects and their relationships</a:t>
            </a:r>
          </a:p>
          <a:p>
            <a:pPr lvl="1"/>
            <a:r>
              <a:rPr lang="en-US" dirty="0"/>
              <a:t>Import/export saved objects</a:t>
            </a:r>
          </a:p>
          <a:p>
            <a:pPr lvl="1"/>
            <a:r>
              <a:rPr lang="en-US" dirty="0"/>
              <a:t>Inspect/edit raw saved object values without validation</a:t>
            </a:r>
          </a:p>
          <a:p>
            <a:r>
              <a:rPr lang="en-US" dirty="0" err="1"/>
              <a:t>Embeddables</a:t>
            </a:r>
            <a:endParaRPr lang="en-US" dirty="0"/>
          </a:p>
          <a:p>
            <a:pPr lvl="1"/>
            <a:r>
              <a:rPr lang="en-US" dirty="0"/>
              <a:t>Re-usable widgets that can be rendered in any environment or plugin</a:t>
            </a:r>
          </a:p>
          <a:p>
            <a:pPr lvl="1"/>
            <a:r>
              <a:rPr lang="en-US" dirty="0"/>
              <a:t>Work well with Saved Objects (for loading data by reference)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609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8E491-9F14-8E44-A7F2-C8BA5A0C5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Saved Object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4402F-618C-204D-8157-483F1DD2E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SavedObjectsType</a:t>
            </a:r>
            <a:r>
              <a:rPr lang="en-US" dirty="0"/>
              <a:t> – define mappings and management properties</a:t>
            </a:r>
          </a:p>
          <a:p>
            <a:pPr lvl="1"/>
            <a:r>
              <a:rPr lang="en-US" dirty="0"/>
              <a:t>Register via </a:t>
            </a:r>
            <a:r>
              <a:rPr lang="en-US" i="1" dirty="0" err="1"/>
              <a:t>core.savedObjects.registerType</a:t>
            </a:r>
            <a:r>
              <a:rPr lang="en-US" i="1" dirty="0"/>
              <a:t>(...)</a:t>
            </a:r>
            <a:r>
              <a:rPr lang="en-US" dirty="0"/>
              <a:t> as part of plugin server setup method</a:t>
            </a:r>
          </a:p>
          <a:p>
            <a:r>
              <a:rPr lang="en-US" i="1" dirty="0" err="1"/>
              <a:t>savedObjectClass</a:t>
            </a:r>
            <a:r>
              <a:rPr lang="en-US" dirty="0"/>
              <a:t> – a base class for saved objects loaded from the server with additional functionality</a:t>
            </a:r>
          </a:p>
          <a:p>
            <a:r>
              <a:rPr lang="en-US" i="1" dirty="0" err="1"/>
              <a:t>savedObjectLoader</a:t>
            </a:r>
            <a:r>
              <a:rPr lang="en-US" dirty="0"/>
              <a:t> – provides some convenience functions to load and save one kind of saved objects (specified in the constructor)</a:t>
            </a:r>
          </a:p>
          <a:p>
            <a:pPr lvl="1"/>
            <a:r>
              <a:rPr lang="en-US" dirty="0"/>
              <a:t>Return as part of your plugin public </a:t>
            </a:r>
            <a:r>
              <a:rPr lang="en-US" i="1" dirty="0"/>
              <a:t>start </a:t>
            </a:r>
            <a:r>
              <a:rPr lang="en-US" dirty="0"/>
              <a:t>method</a:t>
            </a:r>
          </a:p>
          <a:p>
            <a:pPr lvl="1"/>
            <a:endParaRPr lang="en-US" dirty="0"/>
          </a:p>
          <a:p>
            <a:r>
              <a:rPr lang="en-US" i="1" dirty="0" err="1"/>
              <a:t>savedObjectClient</a:t>
            </a:r>
            <a:r>
              <a:rPr lang="en-US" dirty="0"/>
              <a:t> (alternative)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77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5CB03-9598-3441-982E-054A2D1CE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</a:t>
            </a:r>
            <a:r>
              <a:rPr lang="en-US" i="1" dirty="0" err="1"/>
              <a:t>SavedObjectLoader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97D9C-1289-7242-86DF-EC84C2381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.get()</a:t>
            </a:r>
            <a:r>
              <a:rPr lang="en-US" dirty="0"/>
              <a:t> method simplifies load vs create (will return a new saved object if no id provided)</a:t>
            </a:r>
          </a:p>
          <a:p>
            <a:r>
              <a:rPr lang="en-US" dirty="0"/>
              <a:t>Lots of out of the box features and consistency with existing UX</a:t>
            </a:r>
          </a:p>
          <a:p>
            <a:pPr lvl="1"/>
            <a:r>
              <a:rPr lang="en-US" dirty="0"/>
              <a:t>Well integrated with saving flow (e.g. copy to new object easily)</a:t>
            </a:r>
          </a:p>
          <a:p>
            <a:pPr lvl="1"/>
            <a:r>
              <a:rPr lang="en-US" dirty="0"/>
              <a:t>Can automatically add to recently accessed list</a:t>
            </a:r>
          </a:p>
          <a:p>
            <a:r>
              <a:rPr lang="en-US" dirty="0"/>
              <a:t>Can easily work with linked saved objects (via relationships)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490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216</Words>
  <Application>Microsoft Macintosh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Saved Objects</vt:lpstr>
      <vt:lpstr>Core plugins to know</vt:lpstr>
      <vt:lpstr>Saved Object basics</vt:lpstr>
      <vt:lpstr>Advantages of SavedObjectLoader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Saved Objects</dc:title>
  <dc:creator>Microsoft Office User</dc:creator>
  <cp:lastModifiedBy>Microsoft Office User</cp:lastModifiedBy>
  <cp:revision>2</cp:revision>
  <dcterms:created xsi:type="dcterms:W3CDTF">2022-07-14T18:40:30Z</dcterms:created>
  <dcterms:modified xsi:type="dcterms:W3CDTF">2022-07-14T20:55:20Z</dcterms:modified>
</cp:coreProperties>
</file>