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5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1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CB6C-53B7-413D-94AB-8414C3A05BC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1A8F-D973-421B-B931-AD02133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ug_338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950" y="0"/>
            <a:ext cx="1146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Soumya Tippapuram (Tata Consultancy Services Ltd)</dc:creator>
  <cp:lastModifiedBy>Soumya Tippapuram (Tata Consultancy Services Ltd)</cp:lastModifiedBy>
  <cp:revision>1</cp:revision>
  <dcterms:created xsi:type="dcterms:W3CDTF">2019-09-11T10:00:27Z</dcterms:created>
  <dcterms:modified xsi:type="dcterms:W3CDTF">2019-09-11T10:01:34Z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v-sotipp@microsoft.com</vt:lpwstr>
  </property>
  <property fmtid="{D5CDD505-2E9C-101B-9397-08002B2CF9AE}" pid="5" name="MSIP_Label_f42aa342-8706-4288-bd11-ebb85995028c_SetDate">
    <vt:lpwstr>2019-09-11T10:01:10.6523082Z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405ab3a9-b492-4673-a167-8a311bfd6579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