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8A7D-0DF8-432F-AA1E-9F0A76AC5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BEF20-9873-4500-A1D9-8E6C23C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F4B09-4960-455D-95AE-7EBAFBB3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26F6-2D64-43DE-95C0-6CBB52EF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35850-5245-4E3E-9FE6-268190EE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7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5E19-15C6-4A9E-A73B-1717CD8D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E53DD-C65F-41ED-9F72-5CC3AAC26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9568-C313-429F-BC8F-A26D0CA2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8B14-BFDB-437D-A999-A876F344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D6C65-2E92-4CF8-B402-CE1A37B8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17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A6F96-C517-4CC3-BC33-277C7A8CD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CCD63-A79B-413D-AA44-B34E86515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78A05-E891-4A65-A7F9-CA7CCE0E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0E43B-EFE1-4881-8D7D-26A5E0DA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F89A-A3F0-4E4B-AF18-F3AB2F56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51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E679-692C-4AF8-915F-9F67CCD9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E854-D608-4AD9-A5F1-3268CB31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5BF3-5449-450C-AEDB-F4376220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21AC2-510F-4D2D-A36D-3CCC2C9D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A5F76-B554-48AE-8F1F-855244FD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66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2A94-70C8-4C4F-9E8C-800C4995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1CF69-99A7-4C2B-9528-7EC55C04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7B-F64D-42B6-89A2-D8D8C770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373C-6A8E-4FA0-A089-FB284CEE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013C-A2F4-48F6-8542-B7172E6A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8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B23C-6588-4561-ABF0-A5DB1BC0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101D-5433-40FD-9C7F-3DF716977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4145E-A501-43C4-8C39-B17CCAC11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5AAD1-3A28-4C44-A127-C35F608F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9783F-AABE-450D-9D25-715DEA8D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3ACBC-034D-4D65-BD13-F37D8D2D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5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618F-6948-43AE-9CB9-6DF2FA35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63EDE-190F-41BA-86AE-E99120FF6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56686-B296-47DC-A05B-E4223555A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6D944-F24B-430C-9F4C-874DF3229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9FDED-9CEB-4673-B865-6FAFF3BF5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7B6BC3-9CDB-44BF-A9F2-01871033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03AD92-38ED-4937-B037-49D72C6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CAD3-BA1E-47C9-A8B3-756F7081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8CE2-6F5A-4E75-89E0-006C0EA0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72AF0-8ABC-4C90-85ED-4B0B1ED7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F024-A418-4E52-9324-FB775D02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86ECE-F3E5-4C8B-94BB-A98BF345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57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34624-0694-4922-AA9C-F607196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4796-51D6-4A39-9A57-AF6531CA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4C2BA-B710-4AEC-9033-86D73A52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6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5DAF-D473-4450-9A40-C10D5AFC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4252-86C3-4334-AB75-1641FB895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6194-3F08-4BF3-A81F-2DD0DC04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7F433-CF83-46ED-95BE-BAB48ED3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93D34-C2DF-4316-B82E-9947DE24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9052F-CE1E-4E9F-9E91-46DE5466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9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FC03-35D2-4231-8D3C-C1677D4C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1F1E5-4F0D-49FC-B2A7-33995ADCF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2372-3123-4CD2-8DEC-E74830BB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E7FC-B0AB-4336-B7F2-8AA89023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4DFC8-1BCD-4A28-8BDC-4ED87A8E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39D4B-20BD-4BB6-A5EE-E445AEB9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59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465FF-521F-421E-B79C-A15FE4BD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4E9B2-002A-462B-84A7-77A33FF54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F584A-B645-4FCA-AF76-CC35D8E9D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CC8D-B3AB-4223-B9F5-680AB65BACBA}" type="datetimeFigureOut">
              <a:rPr lang="en-IN" smtClean="0"/>
              <a:t>30-07-2019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B751-8501-4BA3-AF41-C3D3C0D7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78FC-4F50-4F59-891A-989AB46B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1213-BAF8-43D0-89C6-61F1BEE36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6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855C-B09A-46BD-AA3D-AFB3A691E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65EFC-3C86-4D34-8272-B2F76BB9D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Bug_7_Keyboard trap in error details section">
            <a:hlinkClick r:id="" action="ppaction://media"/>
            <a:extLst>
              <a:ext uri="{FF2B5EF4-FFF2-40B4-BE49-F238E27FC236}">
                <a16:creationId xmlns:a16="http://schemas.microsoft.com/office/drawing/2014/main" id="{BD62BDFB-16A2-4661-A94A-71B5158F7D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Tanusha Gottipati</dc:creator>
  <cp:lastModifiedBy>Tanusha Gottipati</cp:lastModifiedBy>
  <cp:revision>1</cp:revision>
  <dcterms:created xsi:type="dcterms:W3CDTF">2019-07-30T05:16:54Z</dcterms:created>
  <dcterms:modified xsi:type="dcterms:W3CDTF">2019-07-30T05:18:19Z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v-tagott@microsoft.com</vt:lpwstr>
  </property>
  <property fmtid="{D5CDD505-2E9C-101B-9397-08002B2CF9AE}" pid="5" name="MSIP_Label_f42aa342-8706-4288-bd11-ebb85995028c_SetDate">
    <vt:lpwstr>2019-07-30T05:17:59.4739981Z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12704bcc-bb98-430d-8844-5edf0b5da782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