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6474-6780-42A4-B583-A914DC0DAE0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1117-B70C-49B7-9AAC-CA0667FAD4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19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6474-6780-42A4-B583-A914DC0DAE0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1117-B70C-49B7-9AAC-CA0667FAD4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527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6474-6780-42A4-B583-A914DC0DAE0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1117-B70C-49B7-9AAC-CA0667FAD4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712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6474-6780-42A4-B583-A914DC0DAE0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1117-B70C-49B7-9AAC-CA0667FAD4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67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6474-6780-42A4-B583-A914DC0DAE0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1117-B70C-49B7-9AAC-CA0667FAD4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865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6474-6780-42A4-B583-A914DC0DAE0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1117-B70C-49B7-9AAC-CA0667FAD4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52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6474-6780-42A4-B583-A914DC0DAE0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1117-B70C-49B7-9AAC-CA0667FAD4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264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6474-6780-42A4-B583-A914DC0DAE0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1117-B70C-49B7-9AAC-CA0667FAD4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989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6474-6780-42A4-B583-A914DC0DAE0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1117-B70C-49B7-9AAC-CA0667FAD4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629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6474-6780-42A4-B583-A914DC0DAE0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1117-B70C-49B7-9AAC-CA0667FAD4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41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6474-6780-42A4-B583-A914DC0DAE0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1117-B70C-49B7-9AAC-CA0667FAD4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517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16474-6780-42A4-B583-A914DC0DAE0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A1117-B70C-49B7-9AAC-CA0667FAD4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387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1331610_A11y_AzureNotebooks_Jupyter_CreationAndDeployment_Screenread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1539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Surajkumar Bhagoji (Tata Consultancy Services Ltd)</dc:creator>
  <cp:lastModifiedBy>Surajkumar Bhagoji (Tata Consultancy Services Ltd)</cp:lastModifiedBy>
  <cp:revision>1</cp:revision>
  <dcterms:created xsi:type="dcterms:W3CDTF">2018-09-20T07:33:22Z</dcterms:created>
  <dcterms:modified xsi:type="dcterms:W3CDTF">2018-09-20T07:33:47Z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v-subha@microsoft.com</vt:lpwstr>
  </property>
  <property fmtid="{D5CDD505-2E9C-101B-9397-08002B2CF9AE}" pid="5" name="MSIP_Label_f42aa342-8706-4288-bd11-ebb85995028c_SetDate">
    <vt:lpwstr>2018-09-20T07:33:30.9847157Z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