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77" r:id="rId2"/>
    <p:sldId id="278" r:id="rId3"/>
    <p:sldId id="259" r:id="rId4"/>
    <p:sldId id="260" r:id="rId5"/>
    <p:sldId id="261" r:id="rId6"/>
    <p:sldId id="263" r:id="rId7"/>
    <p:sldId id="264" r:id="rId8"/>
    <p:sldId id="273" r:id="rId9"/>
    <p:sldId id="265" r:id="rId10"/>
    <p:sldId id="266" r:id="rId11"/>
    <p:sldId id="276" r:id="rId12"/>
    <p:sldId id="272" r:id="rId13"/>
    <p:sldId id="267" r:id="rId14"/>
    <p:sldId id="268" r:id="rId15"/>
    <p:sldId id="271" r:id="rId16"/>
    <p:sldId id="269" r:id="rId17"/>
    <p:sldId id="270" r:id="rId18"/>
    <p:sldId id="279" r:id="rId19"/>
    <p:sldId id="280" r:id="rId20"/>
    <p:sldId id="282" r:id="rId21"/>
    <p:sldId id="283" r:id="rId22"/>
    <p:sldId id="284" r:id="rId23"/>
    <p:sldId id="286" r:id="rId24"/>
    <p:sldId id="287" r:id="rId25"/>
    <p:sldId id="288" r:id="rId26"/>
    <p:sldId id="281" r:id="rId27"/>
    <p:sldId id="290" r:id="rId28"/>
    <p:sldId id="291" r:id="rId29"/>
    <p:sldId id="292" r:id="rId30"/>
    <p:sldId id="293" r:id="rId31"/>
    <p:sldId id="294" r:id="rId32"/>
    <p:sldId id="257" r:id="rId33"/>
    <p:sldId id="295" r:id="rId34"/>
    <p:sldId id="296" r:id="rId35"/>
    <p:sldId id="297" r:id="rId36"/>
    <p:sldId id="258" r:id="rId37"/>
    <p:sldId id="298" r:id="rId38"/>
    <p:sldId id="262" r:id="rId39"/>
    <p:sldId id="299" r:id="rId40"/>
    <p:sldId id="300" r:id="rId41"/>
    <p:sldId id="30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132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F97A0-BF41-A64D-B59C-1440664D250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CCC18-B7D7-4B4B-9BD8-657EA19FE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17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18-3: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69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18-3</a:t>
            </a:r>
            <a:r>
              <a:rPr lang="ko-KR" altLang="en-US" dirty="0"/>
              <a:t> </a:t>
            </a:r>
            <a:r>
              <a:rPr lang="en-US" altLang="ko-KR" dirty="0"/>
              <a:t>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76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18-3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17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18-3 save 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57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18-3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8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18-3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8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3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18-1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9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18-1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19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18-2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9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18-3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7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18-3: </a:t>
            </a:r>
            <a:r>
              <a:rPr lang="ko-KR" altLang="en-US" dirty="0"/>
              <a:t>데이터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67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18-3: tokenizer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9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18-3: tokenizer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CCC18-B7D7-4B4B-9BD8-657EA19FE9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9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26DE-7DC5-334E-8223-5918B4BAB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9CB1F-6032-4C41-97CA-3BB361CF0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BAC26-C77B-0644-BBCE-30960FE3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FE13-1393-564F-B73D-7248A5EC464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893B0-A4C1-BF4F-A782-46C6FADD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F799B-4F80-2D4F-BE58-85D14980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8780-C102-6141-BB67-27D5DAAF3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7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0292-BA1B-5142-98AA-C2D27CE3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9F536-B7DA-7A49-80D1-749A6BE1F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52CC8-5BEF-5345-8363-80989729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FE13-1393-564F-B73D-7248A5EC464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8C002-88D1-8544-B4E5-7254BDC9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5380A-5031-0744-89B8-93F66DEE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8780-C102-6141-BB67-27D5DAAF3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7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ABA3D-FE85-AA4D-8DF0-0C027CB31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2ADCF-F8CF-1747-8418-0BBA84336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DCAA5-2EE0-E345-AA97-7D288227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FE13-1393-564F-B73D-7248A5EC464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EFA7A-D600-C442-B1E6-752B1401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CDFBA-55C6-794E-92A8-C813AF94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8780-C102-6141-BB67-27D5DAAF3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7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49B8-2E3C-4B41-9255-8FE064296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ADE0-0EB9-2247-83B9-4E85DC2D5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3847-CCBD-EE41-B8C7-5E0F927F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FE13-1393-564F-B73D-7248A5EC464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D8A1-2C1A-E14B-99B0-92D8C607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6D8D-406E-2546-82BF-FEFDD4F4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8780-C102-6141-BB67-27D5DAAF3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7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007E-CCA1-CB4E-AC13-072100574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3F49E-340D-A643-9C03-14A067712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EC0E8-735B-014F-8798-8291A5B4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FE13-1393-564F-B73D-7248A5EC464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104F1-6505-0944-910A-856A3437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6F785-A246-D945-903E-0443849D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8780-C102-6141-BB67-27D5DAAF3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8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ADA4-CB24-F64E-9028-2436977A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CBF0-6630-624A-865B-EB8C241E2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69A96-E5A9-7741-B73D-305FDCEBD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113B3-1F74-7B4B-B6E6-87292427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FE13-1393-564F-B73D-7248A5EC464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C4190-0484-BF45-92E8-FA0F05A8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4780A-CF12-F744-923D-CA4D1919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8780-C102-6141-BB67-27D5DAAF3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0A06-FCB7-4143-A0F0-28E0CF31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B4205-79D3-AC42-B534-539C100EB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2328A-E4B5-6747-8786-85B6E72A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ED2C1-F6D4-BC4D-9FE2-4005549D3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CF5E9-83BE-274D-8938-DE913ADB8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4676E-7827-2E47-8458-32359363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FE13-1393-564F-B73D-7248A5EC464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07278-A854-DE4D-8444-7E48A878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F0F2A-AA19-5E4D-8070-75A7231D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8780-C102-6141-BB67-27D5DAAF3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4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2B8D-68B6-B64F-8551-8BDA7A1D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ABA3D-7130-C74C-99A7-9ED2EA2E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FE13-1393-564F-B73D-7248A5EC464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63248-9B54-B84F-9066-F362DD26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85CAA-9CA7-F245-BF04-23A3F624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8780-C102-6141-BB67-27D5DAAF3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1697A3-BB26-9746-8327-68DC0CD8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FE13-1393-564F-B73D-7248A5EC464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0A8E6-6B70-FE41-8AE0-AE483D53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3FE7E-CBF1-B747-9E0A-2ADAF48C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8780-C102-6141-BB67-27D5DAAF3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5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2039-E216-6A4C-8E7D-96F39864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7E83-B3CC-054F-B93E-8AA29F926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E0F45-FC88-C142-8465-522F11193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66526-ABF5-F646-A7F9-48ADBD03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FE13-1393-564F-B73D-7248A5EC464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0C048-637D-D44B-9E44-78F386AF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70810-5C5F-5047-AC6D-F7A3EB84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8780-C102-6141-BB67-27D5DAAF3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6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0370-3445-7142-B5EA-3D8F983A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803F6-600E-EC4F-A709-DEFDC865B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7C663-EA81-5945-93C8-0251BE67B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B13B1-CF87-9848-BCB0-E314CC19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FE13-1393-564F-B73D-7248A5EC464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76AA-1337-CC4E-9FC3-8FC35B64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DC550-2EA2-F043-A7B7-B3557B85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8780-C102-6141-BB67-27D5DAAF3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9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843864-C253-AA44-9EC8-6D9789FE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6BD63-4280-0F46-BC93-C6014729A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CCC04-A825-E948-B172-487FC8296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FE13-1393-564F-B73D-7248A5EC464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B0283-543E-1240-809E-4023ABCC8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106F3-ABBD-3845-95D2-E75C9CD6E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08780-C102-6141-BB67-27D5DAAF3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0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FBB69E-97E8-296A-8852-E606668EA40D}"/>
              </a:ext>
            </a:extLst>
          </p:cNvPr>
          <p:cNvSpPr txBox="1"/>
          <p:nvPr/>
        </p:nvSpPr>
        <p:spPr>
          <a:xfrm>
            <a:off x="4231900" y="2959768"/>
            <a:ext cx="3728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/>
              <a:t>BERT </a:t>
            </a:r>
            <a:r>
              <a:rPr lang="ko-KR" altLang="en-US" sz="4400" dirty="0"/>
              <a:t>실습하기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EBD070-3B19-4E3C-3432-44B83F045A02}"/>
              </a:ext>
            </a:extLst>
          </p:cNvPr>
          <p:cNvSpPr txBox="1"/>
          <p:nvPr/>
        </p:nvSpPr>
        <p:spPr>
          <a:xfrm>
            <a:off x="4854314" y="3934326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김민경</a:t>
            </a:r>
            <a:r>
              <a:rPr lang="en-US" altLang="ko-KR" dirty="0"/>
              <a:t>, </a:t>
            </a:r>
            <a:r>
              <a:rPr lang="ko-KR" altLang="en-US" dirty="0" err="1"/>
              <a:t>손규진</a:t>
            </a:r>
            <a:r>
              <a:rPr lang="en-US" altLang="ko-KR" dirty="0"/>
              <a:t>, </a:t>
            </a:r>
            <a:r>
              <a:rPr lang="ko-KR" altLang="en-US" dirty="0"/>
              <a:t>이인규</a:t>
            </a:r>
          </a:p>
        </p:txBody>
      </p:sp>
    </p:spTree>
    <p:extLst>
      <p:ext uri="{BB962C8B-B14F-4D97-AF65-F5344CB8AC3E}">
        <p14:creationId xmlns:p14="http://schemas.microsoft.com/office/powerpoint/2010/main" val="303955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2955-AD97-EF41-B2D2-C373C69F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KoBERT</a:t>
            </a:r>
            <a:r>
              <a:rPr lang="ko-KR" altLang="en-US" sz="3200" dirty="0" err="1"/>
              <a:t>를</a:t>
            </a:r>
            <a:r>
              <a:rPr lang="ko-KR" altLang="en-US" sz="3200" dirty="0"/>
              <a:t> 이용한 네이버 영화 리뷰 분류하기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FC41E-553A-1242-8729-FF1C242C8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490"/>
          <a:stretch/>
        </p:blipFill>
        <p:spPr>
          <a:xfrm>
            <a:off x="0" y="1690688"/>
            <a:ext cx="12192000" cy="2587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7DE200-7297-C647-BC68-791175C13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56" b="551"/>
          <a:stretch/>
        </p:blipFill>
        <p:spPr>
          <a:xfrm>
            <a:off x="0" y="4550979"/>
            <a:ext cx="12192000" cy="87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2955-AD97-EF41-B2D2-C373C69F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KoBERT</a:t>
            </a:r>
            <a:r>
              <a:rPr lang="ko-KR" altLang="en-US" sz="3200" dirty="0" err="1"/>
              <a:t>를</a:t>
            </a:r>
            <a:r>
              <a:rPr lang="ko-KR" altLang="en-US" sz="3200" dirty="0"/>
              <a:t> 이용한 네이버 영화 리뷰 분류하기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A489E0-7592-3448-B4F9-C10FFFD10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2898"/>
            <a:ext cx="8501270" cy="54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9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2955-AD97-EF41-B2D2-C373C69F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KoBERT</a:t>
            </a:r>
            <a:r>
              <a:rPr lang="ko-KR" altLang="en-US" sz="3200" dirty="0" err="1"/>
              <a:t>를</a:t>
            </a:r>
            <a:r>
              <a:rPr lang="ko-KR" altLang="en-US" sz="3200" dirty="0"/>
              <a:t> 이용한 네이버 영화 리뷰 분류하기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C772C-0897-0549-B413-8E5ED3005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2294"/>
            <a:ext cx="8537034" cy="1422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90CE8-B87B-4B4A-99DD-B324F3E573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18" b="49640"/>
          <a:stretch/>
        </p:blipFill>
        <p:spPr>
          <a:xfrm>
            <a:off x="1" y="1932589"/>
            <a:ext cx="12192000" cy="19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8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823F-7CCD-B745-A075-BC00FCFC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KoBERT</a:t>
            </a:r>
            <a:r>
              <a:rPr lang="ko-KR" altLang="en-US" sz="3200" dirty="0" err="1"/>
              <a:t>를</a:t>
            </a:r>
            <a:r>
              <a:rPr lang="ko-KR" altLang="en-US" sz="3200" dirty="0"/>
              <a:t> 이용한 네이버 영화 리뷰 분류하기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90FDB-1561-E54E-B006-ECF9A95A5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7417"/>
            <a:ext cx="12192000" cy="476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5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E271-C3B6-3C42-BC37-972173A6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KoBERT</a:t>
            </a:r>
            <a:r>
              <a:rPr lang="ko-KR" altLang="en-US" sz="3200" dirty="0" err="1"/>
              <a:t>를</a:t>
            </a:r>
            <a:r>
              <a:rPr lang="ko-KR" altLang="en-US" sz="3200" dirty="0"/>
              <a:t> 이용한 네이버 영화 리뷰 분류하기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FDADC-DD8C-5F46-987E-7E0A1B087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730500"/>
            <a:ext cx="92202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1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E271-C3B6-3C42-BC37-972173A6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KoBERT</a:t>
            </a:r>
            <a:r>
              <a:rPr lang="ko-KR" altLang="en-US" sz="3200" dirty="0" err="1"/>
              <a:t>를</a:t>
            </a:r>
            <a:r>
              <a:rPr lang="ko-KR" altLang="en-US" sz="3200" dirty="0"/>
              <a:t> 이용한 네이버 영화 리뷰 분류하기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22C57-8F3F-DC49-91DE-56B7CCEDB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4" y="1778794"/>
            <a:ext cx="5537200" cy="207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6A67B-0ED2-8247-B4F1-FD656C07D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00" y="3848894"/>
            <a:ext cx="91567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13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E271-C3B6-3C42-BC37-972173A6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KoBERT</a:t>
            </a:r>
            <a:r>
              <a:rPr lang="ko-KR" altLang="en-US" sz="3200" dirty="0" err="1"/>
              <a:t>를</a:t>
            </a:r>
            <a:r>
              <a:rPr lang="ko-KR" altLang="en-US" sz="3200" dirty="0"/>
              <a:t> 이용한 네이버 영화 리뷰 분류하기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38E46-9DCC-3A46-BEC9-D8C76877E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224"/>
          <a:stretch/>
        </p:blipFill>
        <p:spPr>
          <a:xfrm>
            <a:off x="0" y="2095365"/>
            <a:ext cx="12192000" cy="37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0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E271-C3B6-3C42-BC37-972173A6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KoBERT</a:t>
            </a:r>
            <a:r>
              <a:rPr lang="ko-KR" altLang="en-US" sz="3200" dirty="0" err="1"/>
              <a:t>를</a:t>
            </a:r>
            <a:r>
              <a:rPr lang="ko-KR" altLang="en-US" sz="3200" dirty="0"/>
              <a:t> 이용한 네이버 영화 리뷰 분류하기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D4529-C68B-1648-ADCE-03718DE84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142"/>
          <a:stretch/>
        </p:blipFill>
        <p:spPr>
          <a:xfrm>
            <a:off x="1287517" y="1573537"/>
            <a:ext cx="9616966" cy="1579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4FDDC9-0193-8548-AC7E-D83DA4D73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517" y="3429000"/>
            <a:ext cx="9616966" cy="1547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77089-1886-8341-B6F4-5359B03E1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517" y="5252247"/>
            <a:ext cx="9616966" cy="160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18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E22623-D53A-BAE0-D3E1-EAADA0C0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8" y="329682"/>
            <a:ext cx="5375988" cy="670541"/>
          </a:xfrm>
        </p:spPr>
        <p:txBody>
          <a:bodyPr>
            <a:normAutofit/>
          </a:bodyPr>
          <a:lstStyle/>
          <a:p>
            <a:r>
              <a:rPr lang="en-US" altLang="ko-KR" sz="2800" dirty="0" err="1"/>
              <a:t>KoBERT</a:t>
            </a:r>
            <a:r>
              <a:rPr lang="ko-KR" altLang="en-US" sz="2800" dirty="0"/>
              <a:t>를 이용한 </a:t>
            </a:r>
            <a:r>
              <a:rPr lang="en-US" altLang="ko-KR" sz="2800" dirty="0" err="1"/>
              <a:t>KorNLI</a:t>
            </a:r>
            <a:r>
              <a:rPr lang="en-US" altLang="ko-KR" sz="2800" dirty="0"/>
              <a:t> </a:t>
            </a:r>
            <a:r>
              <a:rPr lang="ko-KR" altLang="en-US" sz="2800" dirty="0" err="1"/>
              <a:t>풀어보기</a:t>
            </a:r>
            <a:endParaRPr lang="ko-KR" altLang="en-US" sz="28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D97F2EE-ADB1-143F-05CF-D9CCB6FD178A}"/>
              </a:ext>
            </a:extLst>
          </p:cNvPr>
          <p:cNvSpPr txBox="1">
            <a:spLocks/>
          </p:cNvSpPr>
          <p:nvPr/>
        </p:nvSpPr>
        <p:spPr>
          <a:xfrm>
            <a:off x="720012" y="1000223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/>
              <a:t>NLI: Natural Language Inference, </a:t>
            </a:r>
            <a:r>
              <a:rPr lang="ko-KR" altLang="en-US" sz="2000" dirty="0"/>
              <a:t>자연어 추론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8652760-36A1-CEED-4978-4C53C32B13F2}"/>
              </a:ext>
            </a:extLst>
          </p:cNvPr>
          <p:cNvSpPr txBox="1">
            <a:spLocks/>
          </p:cNvSpPr>
          <p:nvPr/>
        </p:nvSpPr>
        <p:spPr>
          <a:xfrm>
            <a:off x="720012" y="1531237"/>
            <a:ext cx="6402683" cy="2391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dirty="0"/>
              <a:t>[</a:t>
            </a:r>
            <a:r>
              <a:rPr lang="ko-KR" altLang="en-US" sz="2000" dirty="0"/>
              <a:t>입력</a:t>
            </a:r>
            <a:r>
              <a:rPr lang="en-US" altLang="ko-KR" sz="2000" dirty="0"/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전제</a:t>
            </a:r>
            <a:r>
              <a:rPr lang="en-US" altLang="ko-KR" sz="2000" dirty="0"/>
              <a:t>: </a:t>
            </a:r>
            <a:r>
              <a:rPr lang="ko-KR" altLang="en-US" sz="2000" dirty="0"/>
              <a:t>회색 개가 숲에서 쓰러진 나무를 핥고 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가설</a:t>
            </a:r>
            <a:r>
              <a:rPr lang="en-US" altLang="ko-KR" sz="2000" dirty="0"/>
              <a:t>: </a:t>
            </a:r>
            <a:r>
              <a:rPr lang="ko-KR" altLang="en-US" sz="2000" dirty="0"/>
              <a:t>개가 밖에 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[</a:t>
            </a:r>
            <a:r>
              <a:rPr lang="ko-KR" altLang="en-US" sz="2000" dirty="0"/>
              <a:t>출력</a:t>
            </a:r>
            <a:r>
              <a:rPr lang="en-US" altLang="ko-KR" sz="2000" dirty="0"/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highlight>
                  <a:srgbClr val="FFFF00"/>
                </a:highlight>
              </a:rPr>
              <a:t>참</a:t>
            </a:r>
            <a:r>
              <a:rPr lang="en-US" altLang="ko-KR" sz="2000" dirty="0"/>
              <a:t>, </a:t>
            </a:r>
            <a:r>
              <a:rPr lang="ko-KR" altLang="en-US" sz="2000" dirty="0"/>
              <a:t>거짓</a:t>
            </a:r>
            <a:r>
              <a:rPr lang="en-US" altLang="ko-KR" sz="2000" dirty="0"/>
              <a:t>, </a:t>
            </a:r>
            <a:r>
              <a:rPr lang="ko-KR" altLang="en-US" sz="2000" dirty="0"/>
              <a:t>모름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44BDB76-6895-0716-7AE3-549CDB46CA25}"/>
              </a:ext>
            </a:extLst>
          </p:cNvPr>
          <p:cNvSpPr txBox="1">
            <a:spLocks/>
          </p:cNvSpPr>
          <p:nvPr/>
        </p:nvSpPr>
        <p:spPr>
          <a:xfrm>
            <a:off x="720012" y="4199020"/>
            <a:ext cx="6402683" cy="1548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dirty="0"/>
              <a:t>[pip install]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transformers</a:t>
            </a:r>
          </a:p>
          <a:p>
            <a:pPr>
              <a:lnSpc>
                <a:spcPct val="150000"/>
              </a:lnSpc>
            </a:pPr>
            <a:r>
              <a:rPr lang="en-US" altLang="ko-KR" sz="2000" dirty="0" err="1"/>
              <a:t>seqeval</a:t>
            </a:r>
            <a:r>
              <a:rPr lang="en-US" altLang="ko-KR" sz="2000" dirty="0"/>
              <a:t>: sequence label </a:t>
            </a:r>
            <a:r>
              <a:rPr lang="ko-KR" altLang="en-US" sz="2000" dirty="0"/>
              <a:t>점수 평가를 위한 패키지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75007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BF30010-4592-E50B-6A87-071FAECE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436" y="989793"/>
            <a:ext cx="9507128" cy="5309101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3AEB08CC-67BD-E59C-9F2D-6E6D4F26420B}"/>
              </a:ext>
            </a:extLst>
          </p:cNvPr>
          <p:cNvSpPr txBox="1">
            <a:spLocks/>
          </p:cNvSpPr>
          <p:nvPr/>
        </p:nvSpPr>
        <p:spPr>
          <a:xfrm>
            <a:off x="359065" y="319252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/>
              <a:t>데이터 불러오기</a:t>
            </a:r>
          </a:p>
        </p:txBody>
      </p:sp>
    </p:spTree>
    <p:extLst>
      <p:ext uri="{BB962C8B-B14F-4D97-AF65-F5344CB8AC3E}">
        <p14:creationId xmlns:p14="http://schemas.microsoft.com/office/powerpoint/2010/main" val="26898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410FB0-06CF-144E-4957-0573561513B0}"/>
              </a:ext>
            </a:extLst>
          </p:cNvPr>
          <p:cNvSpPr txBox="1"/>
          <p:nvPr/>
        </p:nvSpPr>
        <p:spPr>
          <a:xfrm>
            <a:off x="2554613" y="919980"/>
            <a:ext cx="7082773" cy="5018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2400" dirty="0" err="1"/>
              <a:t>코랩</a:t>
            </a:r>
            <a:r>
              <a:rPr lang="en-US" altLang="ko-KR" sz="2400" dirty="0"/>
              <a:t>(</a:t>
            </a:r>
            <a:r>
              <a:rPr lang="en-US" altLang="ko-KR" sz="2400" dirty="0" err="1"/>
              <a:t>Colab</a:t>
            </a:r>
            <a:r>
              <a:rPr lang="en-US" altLang="ko-KR" sz="2400" dirty="0"/>
              <a:t>)</a:t>
            </a:r>
            <a:r>
              <a:rPr lang="ko-KR" altLang="en-US" sz="2400" dirty="0"/>
              <a:t>에서 </a:t>
            </a:r>
            <a:r>
              <a:rPr lang="en-US" altLang="ko-KR" sz="2400" dirty="0"/>
              <a:t>TPU </a:t>
            </a:r>
            <a:r>
              <a:rPr lang="ko-KR" altLang="en-US" sz="2400" dirty="0"/>
              <a:t>사용하기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400" dirty="0"/>
              <a:t>Transformers</a:t>
            </a:r>
            <a:r>
              <a:rPr lang="ko-KR" altLang="en-US" sz="2400" dirty="0"/>
              <a:t>의 모델 클래스 불러오기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400" dirty="0" err="1"/>
              <a:t>KoBERT</a:t>
            </a:r>
            <a:r>
              <a:rPr lang="ko-KR" altLang="en-US" sz="2400" dirty="0"/>
              <a:t>를 이용한 네이버 영화 리뷰 분류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400" dirty="0" err="1"/>
              <a:t>TFBertForSequenceClassification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400" dirty="0" err="1"/>
              <a:t>KoBERT</a:t>
            </a:r>
            <a:r>
              <a:rPr lang="ko-KR" altLang="en-US" sz="2400" dirty="0"/>
              <a:t>를 이용한 </a:t>
            </a:r>
            <a:r>
              <a:rPr lang="en-US" altLang="ko-KR" sz="2400" dirty="0" err="1"/>
              <a:t>KorNLI</a:t>
            </a:r>
            <a:r>
              <a:rPr lang="en-US" altLang="ko-KR" sz="2400" dirty="0"/>
              <a:t> </a:t>
            </a:r>
            <a:r>
              <a:rPr lang="ko-KR" altLang="en-US" sz="2400" dirty="0" err="1"/>
              <a:t>풀어보기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400" dirty="0" err="1"/>
              <a:t>KoBERT</a:t>
            </a:r>
            <a:r>
              <a:rPr lang="ko-KR" altLang="en-US" sz="2400" dirty="0"/>
              <a:t>를 이용한 </a:t>
            </a:r>
            <a:r>
              <a:rPr lang="ko-KR" altLang="en-US" sz="2400" dirty="0" err="1"/>
              <a:t>개체명</a:t>
            </a:r>
            <a:r>
              <a:rPr lang="ko-KR" altLang="en-US" sz="2400" dirty="0"/>
              <a:t> 인식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400" dirty="0" err="1"/>
              <a:t>KoBERT</a:t>
            </a:r>
            <a:r>
              <a:rPr lang="ko-KR" altLang="en-US" sz="2400" dirty="0"/>
              <a:t>를 이용한 기계 독해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400" dirty="0"/>
              <a:t>BERT</a:t>
            </a:r>
            <a:r>
              <a:rPr lang="ko-KR" altLang="en-US" sz="2400" dirty="0"/>
              <a:t>의 문장 </a:t>
            </a:r>
            <a:r>
              <a:rPr lang="ko-KR" altLang="en-US" sz="2400" dirty="0" err="1"/>
              <a:t>임베딩</a:t>
            </a:r>
            <a:r>
              <a:rPr lang="en-US" altLang="ko-KR" sz="2400" dirty="0"/>
              <a:t>(SBERT)</a:t>
            </a:r>
            <a:r>
              <a:rPr lang="ko-KR" altLang="en-US" sz="2400" dirty="0"/>
              <a:t>를 이용한 한국어 </a:t>
            </a:r>
            <a:r>
              <a:rPr lang="ko-KR" altLang="en-US" sz="2400" dirty="0" err="1"/>
              <a:t>챗봇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400" dirty="0" err="1"/>
              <a:t>Faiss</a:t>
            </a:r>
            <a:r>
              <a:rPr lang="ko-KR" altLang="en-US" sz="2400" dirty="0"/>
              <a:t>와 </a:t>
            </a:r>
            <a:r>
              <a:rPr lang="en-US" altLang="ko-KR" sz="2400" dirty="0"/>
              <a:t>SBERT</a:t>
            </a:r>
            <a:r>
              <a:rPr lang="ko-KR" altLang="en-US" sz="2400" dirty="0"/>
              <a:t>를 이용한 </a:t>
            </a:r>
            <a:r>
              <a:rPr lang="ko-KR" altLang="en-US" sz="2400" dirty="0" err="1"/>
              <a:t>시맨틱</a:t>
            </a:r>
            <a:r>
              <a:rPr lang="ko-KR" altLang="en-US" sz="2400" dirty="0"/>
              <a:t> 검색기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243582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AEB08CC-67BD-E59C-9F2D-6E6D4F26420B}"/>
              </a:ext>
            </a:extLst>
          </p:cNvPr>
          <p:cNvSpPr txBox="1">
            <a:spLocks/>
          </p:cNvSpPr>
          <p:nvPr/>
        </p:nvSpPr>
        <p:spPr>
          <a:xfrm>
            <a:off x="359065" y="319252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/>
              <a:t>데이터 불러오기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71CBBEA-3919-DFCC-0F05-4D6AC4DE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95" y="804749"/>
            <a:ext cx="7398115" cy="58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AEB08CC-67BD-E59C-9F2D-6E6D4F26420B}"/>
              </a:ext>
            </a:extLst>
          </p:cNvPr>
          <p:cNvSpPr txBox="1">
            <a:spLocks/>
          </p:cNvSpPr>
          <p:nvPr/>
        </p:nvSpPr>
        <p:spPr>
          <a:xfrm>
            <a:off x="359065" y="319252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/>
              <a:t>데이터 </a:t>
            </a:r>
            <a:r>
              <a:rPr lang="en-US" altLang="ko-KR" sz="2000" dirty="0"/>
              <a:t>Preprocessing</a:t>
            </a:r>
            <a:endParaRPr lang="ko-KR" altLang="en-US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84D4792-ACB0-B1F0-0B86-A286F061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24" y="989793"/>
            <a:ext cx="8806113" cy="18932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D652BA6-0439-0CED-B4E9-3FD17BCC0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792" y="2883020"/>
            <a:ext cx="8806112" cy="37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75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AEB08CC-67BD-E59C-9F2D-6E6D4F26420B}"/>
              </a:ext>
            </a:extLst>
          </p:cNvPr>
          <p:cNvSpPr txBox="1">
            <a:spLocks/>
          </p:cNvSpPr>
          <p:nvPr/>
        </p:nvSpPr>
        <p:spPr>
          <a:xfrm>
            <a:off x="359065" y="319252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/>
              <a:t>BERT</a:t>
            </a:r>
            <a:r>
              <a:rPr lang="ko-KR" altLang="en-US" sz="2000" dirty="0"/>
              <a:t> </a:t>
            </a:r>
            <a:r>
              <a:rPr lang="en-US" altLang="ko-KR" sz="2000" dirty="0"/>
              <a:t>tokenizing</a:t>
            </a:r>
            <a:endParaRPr lang="ko-KR" altLang="en-US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1A83EAE-C2F5-F306-903C-1DF97D147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98" y="989793"/>
            <a:ext cx="10462003" cy="521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37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AEB08CC-67BD-E59C-9F2D-6E6D4F26420B}"/>
              </a:ext>
            </a:extLst>
          </p:cNvPr>
          <p:cNvSpPr txBox="1">
            <a:spLocks/>
          </p:cNvSpPr>
          <p:nvPr/>
        </p:nvSpPr>
        <p:spPr>
          <a:xfrm>
            <a:off x="359065" y="319252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/>
              <a:t>BERT</a:t>
            </a:r>
            <a:r>
              <a:rPr lang="ko-KR" altLang="en-US" sz="2000" dirty="0"/>
              <a:t> </a:t>
            </a:r>
            <a:r>
              <a:rPr lang="en-US" altLang="ko-KR" sz="2000" dirty="0"/>
              <a:t>tokenizing</a:t>
            </a:r>
            <a:endParaRPr lang="ko-KR" altLang="en-US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7A13799-05A8-D14A-1801-56C78E0AA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99" y="977761"/>
            <a:ext cx="10372201" cy="56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41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AEB08CC-67BD-E59C-9F2D-6E6D4F26420B}"/>
              </a:ext>
            </a:extLst>
          </p:cNvPr>
          <p:cNvSpPr txBox="1">
            <a:spLocks/>
          </p:cNvSpPr>
          <p:nvPr/>
        </p:nvSpPr>
        <p:spPr>
          <a:xfrm>
            <a:off x="359065" y="319252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/>
              <a:t>Label Encoding</a:t>
            </a:r>
            <a:endParaRPr lang="ko-KR" altLang="en-US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9CAC6F-9733-D67E-44C1-10358353D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9" y="1692178"/>
            <a:ext cx="11141242" cy="34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56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AEB08CC-67BD-E59C-9F2D-6E6D4F26420B}"/>
              </a:ext>
            </a:extLst>
          </p:cNvPr>
          <p:cNvSpPr txBox="1">
            <a:spLocks/>
          </p:cNvSpPr>
          <p:nvPr/>
        </p:nvSpPr>
        <p:spPr>
          <a:xfrm>
            <a:off x="359065" y="319252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/>
              <a:t>Training &amp; Evaluating</a:t>
            </a:r>
            <a:endParaRPr lang="ko-KR" altLang="en-US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CA1556-BCAF-408B-A0F6-A04B7372A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23" y="989793"/>
            <a:ext cx="7804154" cy="58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3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E22623-D53A-BAE0-D3E1-EAADA0C0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8" y="329682"/>
            <a:ext cx="5375988" cy="670541"/>
          </a:xfrm>
        </p:spPr>
        <p:txBody>
          <a:bodyPr>
            <a:normAutofit/>
          </a:bodyPr>
          <a:lstStyle/>
          <a:p>
            <a:r>
              <a:rPr lang="en-US" altLang="ko-KR" sz="2800" dirty="0" err="1"/>
              <a:t>KoBERT</a:t>
            </a:r>
            <a:r>
              <a:rPr lang="ko-KR" altLang="en-US" sz="2800" dirty="0"/>
              <a:t>를 이용한 </a:t>
            </a:r>
            <a:r>
              <a:rPr lang="ko-KR" altLang="en-US" sz="2800" dirty="0" err="1"/>
              <a:t>개체명</a:t>
            </a:r>
            <a:r>
              <a:rPr lang="ko-KR" altLang="en-US" sz="2800" dirty="0"/>
              <a:t> 인식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6BA74DB-21DB-750E-09C3-8A5A67A54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68" y="1000223"/>
            <a:ext cx="11302808" cy="1973179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FF6381F2-594E-A238-5714-FA0AA8FB4C1E}"/>
              </a:ext>
            </a:extLst>
          </p:cNvPr>
          <p:cNvSpPr txBox="1">
            <a:spLocks/>
          </p:cNvSpPr>
          <p:nvPr/>
        </p:nvSpPr>
        <p:spPr>
          <a:xfrm>
            <a:off x="340568" y="3023142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/>
              <a:t>!</a:t>
            </a:r>
            <a:r>
              <a:rPr lang="en-US" altLang="ko-KR" sz="2000" dirty="0" err="1"/>
              <a:t>wget</a:t>
            </a:r>
            <a:r>
              <a:rPr lang="ko-KR" altLang="en-US" sz="2000" dirty="0"/>
              <a:t>을 통한 데이터 다운로드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FB6BF1F-9233-F4BA-51E0-9BC6934C1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68" y="3693683"/>
            <a:ext cx="9685660" cy="26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5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AEB08CC-67BD-E59C-9F2D-6E6D4F26420B}"/>
              </a:ext>
            </a:extLst>
          </p:cNvPr>
          <p:cNvSpPr txBox="1">
            <a:spLocks/>
          </p:cNvSpPr>
          <p:nvPr/>
        </p:nvSpPr>
        <p:spPr>
          <a:xfrm>
            <a:off x="359065" y="319252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/>
              <a:t>데이터 </a:t>
            </a:r>
            <a:r>
              <a:rPr lang="en-US" altLang="ko-KR" sz="2000" dirty="0"/>
              <a:t>Statistics</a:t>
            </a:r>
            <a:endParaRPr lang="ko-KR" altLang="en-US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406F23-FCE1-0700-452A-0010FDFF9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1" y="1142999"/>
            <a:ext cx="11466138" cy="50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7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AEB08CC-67BD-E59C-9F2D-6E6D4F26420B}"/>
              </a:ext>
            </a:extLst>
          </p:cNvPr>
          <p:cNvSpPr txBox="1">
            <a:spLocks/>
          </p:cNvSpPr>
          <p:nvPr/>
        </p:nvSpPr>
        <p:spPr>
          <a:xfrm>
            <a:off x="359065" y="319252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/>
              <a:t>데이터 </a:t>
            </a:r>
            <a:r>
              <a:rPr lang="en-US" altLang="ko-KR" sz="2000" dirty="0"/>
              <a:t>Preprocessing</a:t>
            </a:r>
            <a:endParaRPr lang="ko-KR" altLang="en-US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03524AB-35CD-3B9E-1940-EF573AD9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15" y="989793"/>
            <a:ext cx="7296876" cy="58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80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AEB08CC-67BD-E59C-9F2D-6E6D4F26420B}"/>
              </a:ext>
            </a:extLst>
          </p:cNvPr>
          <p:cNvSpPr txBox="1">
            <a:spLocks/>
          </p:cNvSpPr>
          <p:nvPr/>
        </p:nvSpPr>
        <p:spPr>
          <a:xfrm>
            <a:off x="359065" y="319252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/>
              <a:t>Model &amp; F1 score</a:t>
            </a:r>
            <a:endParaRPr lang="ko-KR" altLang="en-US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377222-B90D-9CD8-BDB8-82D28D8F3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45" y="989793"/>
            <a:ext cx="7837215" cy="57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7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A50C-A334-CB48-B3CF-ACEF9F5B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TPU </a:t>
            </a:r>
            <a:r>
              <a:rPr lang="ko-KR" altLang="en-US" dirty="0"/>
              <a:t>사용하기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D283D-19B7-204B-ACAA-11B8DB5C5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681" y="698938"/>
            <a:ext cx="55753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25D7CF-1F9F-0145-8475-2ABCDDFA1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9951"/>
            <a:ext cx="6426200" cy="523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0AE93-09A6-854B-9F38-9C7D3A6FF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240" y="2024501"/>
            <a:ext cx="50165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2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AEB08CC-67BD-E59C-9F2D-6E6D4F26420B}"/>
              </a:ext>
            </a:extLst>
          </p:cNvPr>
          <p:cNvSpPr txBox="1">
            <a:spLocks/>
          </p:cNvSpPr>
          <p:nvPr/>
        </p:nvSpPr>
        <p:spPr>
          <a:xfrm>
            <a:off x="359065" y="319252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/>
              <a:t>Training</a:t>
            </a:r>
            <a:endParaRPr lang="ko-KR" altLang="en-US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19CF8C8-161E-FC81-6F8E-281AF8BA9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0" y="989793"/>
            <a:ext cx="10659979" cy="154971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06E0762-D34B-5926-7B34-C7DC5DB39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926" y="2750923"/>
            <a:ext cx="4954254" cy="37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8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AEB08CC-67BD-E59C-9F2D-6E6D4F26420B}"/>
              </a:ext>
            </a:extLst>
          </p:cNvPr>
          <p:cNvSpPr txBox="1">
            <a:spLocks/>
          </p:cNvSpPr>
          <p:nvPr/>
        </p:nvSpPr>
        <p:spPr>
          <a:xfrm>
            <a:off x="359065" y="319252"/>
            <a:ext cx="5375988" cy="670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/>
              <a:t>Test</a:t>
            </a:r>
            <a:endParaRPr lang="ko-KR" altLang="en-US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771CA53-75B8-8CBD-5831-D1DB0CFA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53" y="998621"/>
            <a:ext cx="10383372" cy="575661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178AC42-F796-35A4-97C8-4B6EC693B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506" y="1335505"/>
            <a:ext cx="1881869" cy="33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06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EB77-BC0C-8590-02A0-ADA3AE05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233324"/>
            <a:ext cx="10891345" cy="1325563"/>
          </a:xfrm>
        </p:spPr>
        <p:txBody>
          <a:bodyPr/>
          <a:lstStyle/>
          <a:p>
            <a:r>
              <a:rPr lang="ko-KR" altLang="en-US" dirty="0"/>
              <a:t> </a:t>
            </a:r>
            <a:r>
              <a:rPr lang="en-US" dirty="0" err="1"/>
              <a:t>KoBERT</a:t>
            </a:r>
            <a:r>
              <a:rPr lang="ko-KR" altLang="en-US" dirty="0"/>
              <a:t> 활용 </a:t>
            </a:r>
            <a:r>
              <a:rPr lang="ko-KR" altLang="en-US" dirty="0" err="1"/>
              <a:t>기계독해</a:t>
            </a:r>
            <a:endParaRPr lang="en-K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620DA-C088-EC38-78A8-D0F49003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386" y="514727"/>
            <a:ext cx="2529114" cy="543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D5C9D-77A3-C73A-27A4-9C2B62D59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6" y="1339493"/>
            <a:ext cx="9372600" cy="58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7265FF-3350-5320-CCFA-636B0F914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86" y="2006601"/>
            <a:ext cx="89789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93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422C-9533-DD49-4284-2742BF6A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기계독해</a:t>
            </a:r>
            <a:r>
              <a:rPr lang="ko-KR" altLang="en-US" dirty="0"/>
              <a:t> 예시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9D0F0-DA33-732B-3EA4-FF5CF6373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693C8-9037-6B84-9434-A8411BC85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60" y="1444625"/>
            <a:ext cx="11176480" cy="51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30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6B10-E93A-52CE-3F12-FC42F0D4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E77BB-59CC-D27B-C24B-61401886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DD5D9-0A4C-9DBA-43C9-F3B9468E5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62" y="0"/>
            <a:ext cx="9470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26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16D1-9093-BD6B-40F5-1BB597AE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F2412-78A6-3802-16E3-55A69EFCB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4C4D8-B0B4-5D5B-1931-88983D0F4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82"/>
            <a:ext cx="2603500" cy="163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8D05E-1E25-B04A-D070-941AD921E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466" y="0"/>
            <a:ext cx="8541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88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EE76-488C-2889-6D1C-30531C7A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한국어 </a:t>
            </a:r>
            <a:r>
              <a:rPr lang="ko-KR" altLang="en-US" dirty="0" err="1"/>
              <a:t>챗봇</a:t>
            </a:r>
            <a:r>
              <a:rPr lang="en-US" altLang="ko-KR" dirty="0"/>
              <a:t> (SBERT</a:t>
            </a:r>
            <a:r>
              <a:rPr lang="ko-KR" altLang="en-US" dirty="0"/>
              <a:t> </a:t>
            </a:r>
            <a:r>
              <a:rPr lang="ko-KR" altLang="en-US" sz="3600" dirty="0"/>
              <a:t>사용</a:t>
            </a:r>
            <a:r>
              <a:rPr lang="en-US" altLang="ko-KR" dirty="0"/>
              <a:t>)</a:t>
            </a:r>
            <a:endParaRPr lang="en-K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829C23-18B7-6D35-7897-EB873B97F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257" y="665956"/>
            <a:ext cx="3708400" cy="72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2293E1-7B7B-6743-375A-53688E699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71315"/>
            <a:ext cx="8095343" cy="44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06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CB3C-FD1E-621B-7AF1-4F5E090F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한국어 </a:t>
            </a:r>
            <a:r>
              <a:rPr lang="ko-KR" altLang="en-US" dirty="0" err="1"/>
              <a:t>챗봇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3498B-7020-5470-0747-579DA27D2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CE5F8-F504-4BCF-CF66-84BBC67DD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482364" cy="779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9E0496-A28C-493C-9844-6B7459F70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22039"/>
            <a:ext cx="8697686" cy="739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65EAE6-8071-419F-B11A-BD86E8E44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61219"/>
            <a:ext cx="5257800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711EDC-0A7D-3E8C-8218-6A77EA077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531353"/>
            <a:ext cx="102235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24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DA4B-DCCE-F565-4E7F-377CF958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챗봇</a:t>
            </a:r>
            <a:r>
              <a:rPr lang="ko-KR" altLang="en-US" dirty="0"/>
              <a:t> 테스트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4890-B896-F7D7-888D-333883538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BACC6-D5AA-B3F4-ADAF-811AB258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419" y="600953"/>
            <a:ext cx="6445867" cy="55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77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3A7F-7EC2-26FB-DE5C-1D884EC1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의미 검색 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D82B5-E73C-3157-5A3A-69CEACC76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099"/>
            <a:ext cx="10515600" cy="3979863"/>
          </a:xfrm>
        </p:spPr>
        <p:txBody>
          <a:bodyPr/>
          <a:lstStyle/>
          <a:p>
            <a:r>
              <a:rPr lang="ko-KR" altLang="en-US" sz="2400" dirty="0"/>
              <a:t>기존의 키워드 매칭이 아닌</a:t>
            </a:r>
            <a:r>
              <a:rPr lang="en-US" altLang="ko-KR" sz="2400" dirty="0"/>
              <a:t>,</a:t>
            </a:r>
            <a:r>
              <a:rPr lang="ko-KR" altLang="en-US" sz="2400" dirty="0"/>
              <a:t> 문장의 의미에 초점을 맞춘 정보 검색 시스템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FAISS: </a:t>
            </a:r>
            <a:r>
              <a:rPr lang="ko-KR" altLang="en-US" sz="2400" dirty="0" err="1"/>
              <a:t>벡터화된</a:t>
            </a:r>
            <a:r>
              <a:rPr lang="ko-KR" altLang="en-US" sz="2400" dirty="0"/>
              <a:t> 데이터를 인덱싱하고 데이터에 대한 효율적인 검색을 위해 </a:t>
            </a:r>
            <a:r>
              <a:rPr lang="en-US" altLang="ko-KR" sz="2400" dirty="0"/>
              <a:t>Facebook AI</a:t>
            </a:r>
            <a:r>
              <a:rPr lang="ko-KR" altLang="en-US" sz="2400" dirty="0"/>
              <a:t>에서 구축한 </a:t>
            </a:r>
            <a:r>
              <a:rPr lang="en-US" altLang="ko-KR" sz="2400" dirty="0"/>
              <a:t>C++</a:t>
            </a:r>
            <a:r>
              <a:rPr lang="ko-KR" altLang="en-US" sz="2400" dirty="0"/>
              <a:t>기반 라이브러리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endParaRPr lang="en-US" sz="2400" dirty="0"/>
          </a:p>
          <a:p>
            <a:endParaRPr lang="en-K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F5592-905A-198B-31F2-5DE10BB5B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97706"/>
            <a:ext cx="4013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4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84A6-7E17-9A4B-A060-F5FF2180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TPU </a:t>
            </a:r>
            <a:r>
              <a:rPr lang="ko-KR" altLang="en-US" dirty="0"/>
              <a:t>초기화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8B946-FD8B-F84F-9BC5-080E49482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1811"/>
            <a:ext cx="12192000" cy="35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05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7E64-4E2C-484B-2DD2-E02EBA63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SBERT</a:t>
            </a:r>
            <a:r>
              <a:rPr lang="ko-KR" altLang="en-US" dirty="0"/>
              <a:t> </a:t>
            </a:r>
            <a:r>
              <a:rPr lang="ko-KR" altLang="en-US" dirty="0" err="1"/>
              <a:t>임베딩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B702F-0A54-03E6-0875-AC829BD90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8F082-922F-2CE5-8F14-319656423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671050" cy="1353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F90CF8-6AF0-9853-5517-18CAA865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14280"/>
            <a:ext cx="64135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DCE18-E97D-641F-5F48-51D4C6E0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5278017"/>
            <a:ext cx="6438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5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82DE-D867-16B4-E295-35979BEA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36B84-8725-1AEA-1DED-F8F8FA3C4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91BD6-83C9-B177-F7FD-4A3F3EF5C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38" y="0"/>
            <a:ext cx="6562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2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413B-AC3B-0640-BD3B-838687D5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TPU strategy </a:t>
            </a:r>
            <a:r>
              <a:rPr lang="ko-KR" altLang="en-US" dirty="0"/>
              <a:t>세팅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B8BF1-EE51-5B44-AB5C-E9BE2A5E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882" y="1690688"/>
            <a:ext cx="9322236" cy="50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3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A712-1786-FA4E-9904-C05EC4D3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TPU </a:t>
            </a:r>
            <a:r>
              <a:rPr lang="ko-KR" altLang="en-US" dirty="0"/>
              <a:t>모델 컴파일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275E1-CB8D-2B49-AA25-B8830B6C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2008571"/>
            <a:ext cx="107569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5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EFEA-7554-3A48-AFAD-723D717C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  <a:r>
              <a:rPr lang="ko-KR" altLang="en-US" dirty="0"/>
              <a:t>의 모델 클래스 불러오기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BCC3-E23C-644A-A9B6-986B2240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다 대 일 </a:t>
            </a:r>
            <a:r>
              <a:rPr lang="en-US" altLang="ko-KR" sz="2400" dirty="0"/>
              <a:t>(many to one)</a:t>
            </a:r>
            <a:r>
              <a:rPr lang="ko-KR" altLang="en-US" sz="2400" dirty="0"/>
              <a:t> 유형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r>
              <a:rPr lang="ko-KR" altLang="en-US" sz="2400" dirty="0"/>
              <a:t>다 대 다 </a:t>
            </a:r>
            <a:r>
              <a:rPr lang="en-US" altLang="ko-KR" sz="2400" dirty="0"/>
              <a:t>(many to many) </a:t>
            </a:r>
            <a:r>
              <a:rPr lang="ko-KR" altLang="en-US" sz="2400" dirty="0"/>
              <a:t>유형</a:t>
            </a:r>
            <a:endParaRPr lang="en-US" altLang="ko-KR" sz="2400" dirty="0"/>
          </a:p>
          <a:p>
            <a:r>
              <a:rPr lang="ko-KR" altLang="en-US" sz="2400" dirty="0"/>
              <a:t>질의 응답</a:t>
            </a:r>
            <a:r>
              <a:rPr lang="en-US" altLang="ko-KR" sz="2400" dirty="0"/>
              <a:t> (question answering)</a:t>
            </a:r>
            <a:r>
              <a:rPr lang="ko-KR" altLang="en-US" sz="2400" dirty="0"/>
              <a:t> 유형</a:t>
            </a:r>
            <a:endParaRPr lang="en-US" altLang="ko-KR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F2291-9FC6-EF44-A330-EB7B4E2A5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708400"/>
            <a:ext cx="107823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1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7503-3E85-1744-972A-7C8615CA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 대 일</a:t>
            </a:r>
            <a:r>
              <a:rPr lang="en-US" altLang="ko-KR" dirty="0"/>
              <a:t>:</a:t>
            </a:r>
            <a:r>
              <a:rPr lang="ko-KR" altLang="en-US" dirty="0"/>
              <a:t> 네이버 영화 리뷰 분류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01B80-FAC3-0A41-A68B-0CFE72340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517" y="2829910"/>
            <a:ext cx="9616966" cy="15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4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6A7E-FF5C-374B-91EB-F4D5B535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KoBERT</a:t>
            </a:r>
            <a:r>
              <a:rPr lang="ko-KR" altLang="en-US" sz="3200" dirty="0" err="1"/>
              <a:t>를</a:t>
            </a:r>
            <a:r>
              <a:rPr lang="ko-KR" altLang="en-US" sz="3200" dirty="0"/>
              <a:t> 이용한 네이버 영화 리뷰 분류하기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05D3F-B132-4043-ADE6-0E0C76B0C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967" b="74253"/>
          <a:stretch/>
        </p:blipFill>
        <p:spPr>
          <a:xfrm>
            <a:off x="0" y="2945524"/>
            <a:ext cx="5496910" cy="17657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EC020-1ACF-A54C-8A9A-952FCEFE4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52" r="3885"/>
          <a:stretch/>
        </p:blipFill>
        <p:spPr>
          <a:xfrm>
            <a:off x="5728137" y="1690688"/>
            <a:ext cx="5967507" cy="4787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1E2EDC-ADAC-AD41-A068-23191F636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843409"/>
            <a:ext cx="5625716" cy="6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4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356</Words>
  <Application>Microsoft Office PowerPoint</Application>
  <PresentationFormat>와이드스크린</PresentationFormat>
  <Paragraphs>94</Paragraphs>
  <Slides>41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TPU 사용하기</vt:lpstr>
      <vt:lpstr>TPU 초기화</vt:lpstr>
      <vt:lpstr>TPU strategy 세팅</vt:lpstr>
      <vt:lpstr>TPU 모델 컴파일</vt:lpstr>
      <vt:lpstr>transformers의 모델 클래스 불러오기</vt:lpstr>
      <vt:lpstr>다 대 일: 네이버 영화 리뷰 분류</vt:lpstr>
      <vt:lpstr>KoBERT를 이용한 네이버 영화 리뷰 분류하기</vt:lpstr>
      <vt:lpstr>KoBERT를 이용한 네이버 영화 리뷰 분류하기</vt:lpstr>
      <vt:lpstr>KoBERT를 이용한 네이버 영화 리뷰 분류하기</vt:lpstr>
      <vt:lpstr>KoBERT를 이용한 네이버 영화 리뷰 분류하기</vt:lpstr>
      <vt:lpstr>KoBERT를 이용한 네이버 영화 리뷰 분류하기</vt:lpstr>
      <vt:lpstr>KoBERT를 이용한 네이버 영화 리뷰 분류하기</vt:lpstr>
      <vt:lpstr>KoBERT를 이용한 네이버 영화 리뷰 분류하기</vt:lpstr>
      <vt:lpstr>KoBERT를 이용한 네이버 영화 리뷰 분류하기</vt:lpstr>
      <vt:lpstr>KoBERT를 이용한 네이버 영화 리뷰 분류하기</vt:lpstr>
      <vt:lpstr>KoBERT를 이용한 KorNLI 풀어보기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KoBERT를 이용한 개체명 인식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KoBERT 활용 기계독해</vt:lpstr>
      <vt:lpstr>기계독해 예시</vt:lpstr>
      <vt:lpstr>PowerPoint 프레젠테이션</vt:lpstr>
      <vt:lpstr>PowerPoint 프레젠테이션</vt:lpstr>
      <vt:lpstr>한국어 챗봇 (SBERT 사용)</vt:lpstr>
      <vt:lpstr>한국어 챗봇</vt:lpstr>
      <vt:lpstr>챗봇 테스트</vt:lpstr>
      <vt:lpstr>의미 검색 </vt:lpstr>
      <vt:lpstr>SBERT 임베딩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In Kyu</dc:creator>
  <cp:lastModifiedBy>GyujinSon</cp:lastModifiedBy>
  <cp:revision>26</cp:revision>
  <dcterms:created xsi:type="dcterms:W3CDTF">2022-07-30T19:05:03Z</dcterms:created>
  <dcterms:modified xsi:type="dcterms:W3CDTF">2022-07-31T10:09:11Z</dcterms:modified>
</cp:coreProperties>
</file>