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256" r:id="rId2"/>
    <p:sldId id="258" r:id="rId3"/>
    <p:sldId id="259" r:id="rId4"/>
    <p:sldId id="260" r:id="rId5"/>
    <p:sldId id="263" r:id="rId6"/>
    <p:sldId id="261" r:id="rId7"/>
    <p:sldId id="262" r:id="rId8"/>
    <p:sldId id="282" r:id="rId9"/>
    <p:sldId id="283" r:id="rId10"/>
    <p:sldId id="284" r:id="rId11"/>
    <p:sldId id="265" r:id="rId12"/>
    <p:sldId id="266" r:id="rId13"/>
    <p:sldId id="281" r:id="rId14"/>
    <p:sldId id="268" r:id="rId15"/>
    <p:sldId id="285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9" r:id="rId24"/>
    <p:sldId id="280" r:id="rId25"/>
    <p:sldId id="277" r:id="rId26"/>
    <p:sldId id="278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96F6D35-F6C0-0D85-698A-1728CF34B150}" name="Arbesfeld, Jeremy" initials="AJ" userId="S::jeremy.arbesfeld@nationwidechildrens.org::0bfff5e2-d4c2-45da-9c68-c100d9fb2262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B337088-0D77-68C6-36F4-0537FB83CE41}" v="2" dt="2023-07-31T13:32:09.026"/>
    <p1510:client id="{1C0DB745-C9AA-36E0-66A5-E92C10EA68F7}" v="27" dt="2023-06-19T12:54:01.693"/>
    <p1510:client id="{247C2B9C-9A31-DD3A-6923-0B9C57912A58}" v="1" dt="2023-08-05T13:06:26.170"/>
    <p1510:client id="{27A96B0E-BBD6-E74C-ED7D-56FA9A78BDCC}" v="7" dt="2023-06-16T18:35:13.818"/>
    <p1510:client id="{28266135-53B4-36E9-6A7A-650024CE7CD7}" v="129" dt="2023-06-16T13:04:57.270"/>
    <p1510:client id="{30E66603-1C66-56A9-F6D5-B85092036D3A}" v="47" dt="2023-06-20T13:43:30.052"/>
    <p1510:client id="{38A26E01-F414-5177-715C-26C93024AF43}" v="3" dt="2023-07-29T21:39:18.445"/>
    <p1510:client id="{3EF6369B-935C-A430-D392-3101F70F68B4}" v="54" dt="2023-08-07T20:48:24.128"/>
    <p1510:client id="{52AC7388-432D-009A-BDA0-600B3B92B3FB}" v="122" dt="2023-07-11T17:06:36.774"/>
    <p1510:client id="{7F68E691-B271-902D-B62D-DC7A62A5061D}" v="39" dt="2023-08-04T13:16:16.097"/>
    <p1510:client id="{858996BB-4460-4CE0-EE9D-93B46F54D1B0}" v="32" dt="2023-08-07T19:44:32.530"/>
    <p1510:client id="{9750ED63-24E2-CC0E-770B-A8A75A9C3C19}" v="1" dt="2023-08-08T11:35:49.864"/>
    <p1510:client id="{CF0BA3F0-5843-E3C2-81E4-4061DF35957B}" v="7" dt="2023-06-22T21:02:29.983"/>
    <p1510:client id="{CF1324DA-F892-0B74-5167-3CF5DE3A23CD}" v="68" dt="2023-06-21T16:15:52.487"/>
    <p1510:client id="{D3FE5E1B-6397-C4E8-CD45-6F1FC6236FFD}" v="27" dt="2023-08-08T13:05:37.182"/>
    <p1510:client id="{DA0CFFB2-3A0F-B2A6-F11D-8733442F3B2B}" v="32" dt="2023-06-19T18:56:21.902"/>
    <p1510:client id="{DE7AF0AA-1133-A0ED-B770-BE82CD71F04F}" v="28" dt="2023-06-15T18:32:48.037"/>
    <p1510:client id="{E24AFF32-C699-ECE3-969F-6C4DD8D352C4}" v="6" dt="2023-07-28T12:13:16.622"/>
    <p1510:client id="{E9716BF2-D213-40B3-BE0C-A6B05CC02741}" v="761" dt="2023-06-15T17:28:06.918"/>
    <p1510:client id="{EC0BDDF5-8CA8-C58F-9E24-455398708108}" v="20" dt="2023-07-26T16:34:22.2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Relationship Id="rId35" Type="http://schemas.microsoft.com/office/2018/10/relationships/authors" Target="author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rbesfeld, Jeremy" userId="S::jeremy.arbesfeld@nationwidechildrens.org::0bfff5e2-d4c2-45da-9c68-c100d9fb2262" providerId="AD" clId="Web-{DA0CFFB2-3A0F-B2A6-F11D-8733442F3B2B}"/>
    <pc:docChg chg="modSld">
      <pc:chgData name="Arbesfeld, Jeremy" userId="S::jeremy.arbesfeld@nationwidechildrens.org::0bfff5e2-d4c2-45da-9c68-c100d9fb2262" providerId="AD" clId="Web-{DA0CFFB2-3A0F-B2A6-F11D-8733442F3B2B}" dt="2023-06-19T18:56:21.902" v="28" actId="1076"/>
      <pc:docMkLst>
        <pc:docMk/>
      </pc:docMkLst>
      <pc:sldChg chg="modSp">
        <pc:chgData name="Arbesfeld, Jeremy" userId="S::jeremy.arbesfeld@nationwidechildrens.org::0bfff5e2-d4c2-45da-9c68-c100d9fb2262" providerId="AD" clId="Web-{DA0CFFB2-3A0F-B2A6-F11D-8733442F3B2B}" dt="2023-06-19T17:54:56.389" v="8" actId="1076"/>
        <pc:sldMkLst>
          <pc:docMk/>
          <pc:sldMk cId="3462897113" sldId="258"/>
        </pc:sldMkLst>
        <pc:spChg chg="mod">
          <ac:chgData name="Arbesfeld, Jeremy" userId="S::jeremy.arbesfeld@nationwidechildrens.org::0bfff5e2-d4c2-45da-9c68-c100d9fb2262" providerId="AD" clId="Web-{DA0CFFB2-3A0F-B2A6-F11D-8733442F3B2B}" dt="2023-06-19T17:54:46.295" v="6" actId="20577"/>
          <ac:spMkLst>
            <pc:docMk/>
            <pc:sldMk cId="3462897113" sldId="258"/>
            <ac:spMk id="3" creationId="{148772E2-1E11-48B1-88A8-8AA968807516}"/>
          </ac:spMkLst>
        </pc:spChg>
        <pc:picChg chg="mod">
          <ac:chgData name="Arbesfeld, Jeremy" userId="S::jeremy.arbesfeld@nationwidechildrens.org::0bfff5e2-d4c2-45da-9c68-c100d9fb2262" providerId="AD" clId="Web-{DA0CFFB2-3A0F-B2A6-F11D-8733442F3B2B}" dt="2023-06-19T17:54:56.389" v="8" actId="1076"/>
          <ac:picMkLst>
            <pc:docMk/>
            <pc:sldMk cId="3462897113" sldId="258"/>
            <ac:picMk id="6" creationId="{B76F5A31-A296-5A71-7E71-B6C67098B0FF}"/>
          </ac:picMkLst>
        </pc:picChg>
        <pc:picChg chg="mod">
          <ac:chgData name="Arbesfeld, Jeremy" userId="S::jeremy.arbesfeld@nationwidechildrens.org::0bfff5e2-d4c2-45da-9c68-c100d9fb2262" providerId="AD" clId="Web-{DA0CFFB2-3A0F-B2A6-F11D-8733442F3B2B}" dt="2023-06-19T17:54:51.733" v="7" actId="1076"/>
          <ac:picMkLst>
            <pc:docMk/>
            <pc:sldMk cId="3462897113" sldId="258"/>
            <ac:picMk id="7" creationId="{18B1DE74-2B24-760B-EDBE-B90112A9E7DF}"/>
          </ac:picMkLst>
        </pc:picChg>
      </pc:sldChg>
      <pc:sldChg chg="modSp">
        <pc:chgData name="Arbesfeld, Jeremy" userId="S::jeremy.arbesfeld@nationwidechildrens.org::0bfff5e2-d4c2-45da-9c68-c100d9fb2262" providerId="AD" clId="Web-{DA0CFFB2-3A0F-B2A6-F11D-8733442F3B2B}" dt="2023-06-19T18:56:21.902" v="28" actId="1076"/>
        <pc:sldMkLst>
          <pc:docMk/>
          <pc:sldMk cId="935121845" sldId="259"/>
        </pc:sldMkLst>
        <pc:spChg chg="mod">
          <ac:chgData name="Arbesfeld, Jeremy" userId="S::jeremy.arbesfeld@nationwidechildrens.org::0bfff5e2-d4c2-45da-9c68-c100d9fb2262" providerId="AD" clId="Web-{DA0CFFB2-3A0F-B2A6-F11D-8733442F3B2B}" dt="2023-06-19T18:56:21.902" v="28" actId="1076"/>
          <ac:spMkLst>
            <pc:docMk/>
            <pc:sldMk cId="935121845" sldId="259"/>
            <ac:spMk id="3" creationId="{8B318AC7-6873-4C7F-12EF-FD90B9001D2F}"/>
          </ac:spMkLst>
        </pc:spChg>
      </pc:sldChg>
      <pc:sldChg chg="modSp">
        <pc:chgData name="Arbesfeld, Jeremy" userId="S::jeremy.arbesfeld@nationwidechildrens.org::0bfff5e2-d4c2-45da-9c68-c100d9fb2262" providerId="AD" clId="Web-{DA0CFFB2-3A0F-B2A6-F11D-8733442F3B2B}" dt="2023-06-19T17:58:23.741" v="16" actId="20577"/>
        <pc:sldMkLst>
          <pc:docMk/>
          <pc:sldMk cId="953670684" sldId="266"/>
        </pc:sldMkLst>
        <pc:spChg chg="mod">
          <ac:chgData name="Arbesfeld, Jeremy" userId="S::jeremy.arbesfeld@nationwidechildrens.org::0bfff5e2-d4c2-45da-9c68-c100d9fb2262" providerId="AD" clId="Web-{DA0CFFB2-3A0F-B2A6-F11D-8733442F3B2B}" dt="2023-06-19T17:58:23.741" v="16" actId="20577"/>
          <ac:spMkLst>
            <pc:docMk/>
            <pc:sldMk cId="953670684" sldId="266"/>
            <ac:spMk id="2" creationId="{B7A6275A-DF2D-AD21-0BB0-614DC131B7BC}"/>
          </ac:spMkLst>
        </pc:spChg>
      </pc:sldChg>
      <pc:sldChg chg="modSp">
        <pc:chgData name="Arbesfeld, Jeremy" userId="S::jeremy.arbesfeld@nationwidechildrens.org::0bfff5e2-d4c2-45da-9c68-c100d9fb2262" providerId="AD" clId="Web-{DA0CFFB2-3A0F-B2A6-F11D-8733442F3B2B}" dt="2023-06-19T18:33:27.676" v="27" actId="20577"/>
        <pc:sldMkLst>
          <pc:docMk/>
          <pc:sldMk cId="442538699" sldId="267"/>
        </pc:sldMkLst>
        <pc:spChg chg="mod">
          <ac:chgData name="Arbesfeld, Jeremy" userId="S::jeremy.arbesfeld@nationwidechildrens.org::0bfff5e2-d4c2-45da-9c68-c100d9fb2262" providerId="AD" clId="Web-{DA0CFFB2-3A0F-B2A6-F11D-8733442F3B2B}" dt="2023-06-19T17:58:56.649" v="23" actId="20577"/>
          <ac:spMkLst>
            <pc:docMk/>
            <pc:sldMk cId="442538699" sldId="267"/>
            <ac:spMk id="2" creationId="{6504E74F-293C-89EB-CA36-BB29EC2F5B40}"/>
          </ac:spMkLst>
        </pc:spChg>
        <pc:spChg chg="mod">
          <ac:chgData name="Arbesfeld, Jeremy" userId="S::jeremy.arbesfeld@nationwidechildrens.org::0bfff5e2-d4c2-45da-9c68-c100d9fb2262" providerId="AD" clId="Web-{DA0CFFB2-3A0F-B2A6-F11D-8733442F3B2B}" dt="2023-06-19T18:33:27.676" v="27" actId="20577"/>
          <ac:spMkLst>
            <pc:docMk/>
            <pc:sldMk cId="442538699" sldId="267"/>
            <ac:spMk id="3" creationId="{31975B56-A433-A5E3-8E14-536FD18EBF78}"/>
          </ac:spMkLst>
        </pc:spChg>
      </pc:sldChg>
      <pc:sldChg chg="modSp">
        <pc:chgData name="Arbesfeld, Jeremy" userId="S::jeremy.arbesfeld@nationwidechildrens.org::0bfff5e2-d4c2-45da-9c68-c100d9fb2262" providerId="AD" clId="Web-{DA0CFFB2-3A0F-B2A6-F11D-8733442F3B2B}" dt="2023-06-19T16:19:37.743" v="1" actId="1076"/>
        <pc:sldMkLst>
          <pc:docMk/>
          <pc:sldMk cId="53611816" sldId="275"/>
        </pc:sldMkLst>
        <pc:picChg chg="mod">
          <ac:chgData name="Arbesfeld, Jeremy" userId="S::jeremy.arbesfeld@nationwidechildrens.org::0bfff5e2-d4c2-45da-9c68-c100d9fb2262" providerId="AD" clId="Web-{DA0CFFB2-3A0F-B2A6-F11D-8733442F3B2B}" dt="2023-06-19T16:19:37.743" v="1" actId="1076"/>
          <ac:picMkLst>
            <pc:docMk/>
            <pc:sldMk cId="53611816" sldId="275"/>
            <ac:picMk id="2" creationId="{6C65AFB7-23CA-E3C6-E45B-A5B5C037AF3E}"/>
          </ac:picMkLst>
        </pc:picChg>
      </pc:sldChg>
    </pc:docChg>
  </pc:docChgLst>
  <pc:docChgLst>
    <pc:chgData name="Arbesfeld, Jeremy" userId="S::jeremy.arbesfeld@nationwidechildrens.org::0bfff5e2-d4c2-45da-9c68-c100d9fb2262" providerId="AD" clId="Web-{DE7AF0AA-1133-A0ED-B770-BE82CD71F04F}"/>
    <pc:docChg chg="modSld">
      <pc:chgData name="Arbesfeld, Jeremy" userId="S::jeremy.arbesfeld@nationwidechildrens.org::0bfff5e2-d4c2-45da-9c68-c100d9fb2262" providerId="AD" clId="Web-{DE7AF0AA-1133-A0ED-B770-BE82CD71F04F}" dt="2023-06-15T18:32:45.647" v="22" actId="20577"/>
      <pc:docMkLst>
        <pc:docMk/>
      </pc:docMkLst>
      <pc:sldChg chg="modSp">
        <pc:chgData name="Arbesfeld, Jeremy" userId="S::jeremy.arbesfeld@nationwidechildrens.org::0bfff5e2-d4c2-45da-9c68-c100d9fb2262" providerId="AD" clId="Web-{DE7AF0AA-1133-A0ED-B770-BE82CD71F04F}" dt="2023-06-15T17:45:49.477" v="4" actId="20577"/>
        <pc:sldMkLst>
          <pc:docMk/>
          <pc:sldMk cId="109857222" sldId="256"/>
        </pc:sldMkLst>
        <pc:spChg chg="mod">
          <ac:chgData name="Arbesfeld, Jeremy" userId="S::jeremy.arbesfeld@nationwidechildrens.org::0bfff5e2-d4c2-45da-9c68-c100d9fb2262" providerId="AD" clId="Web-{DE7AF0AA-1133-A0ED-B770-BE82CD71F04F}" dt="2023-06-15T17:45:49.477" v="4" actId="20577"/>
          <ac:spMkLst>
            <pc:docMk/>
            <pc:sldMk cId="109857222" sldId="256"/>
            <ac:spMk id="2" creationId="{00000000-0000-0000-0000-000000000000}"/>
          </ac:spMkLst>
        </pc:spChg>
      </pc:sldChg>
      <pc:sldChg chg="modSp">
        <pc:chgData name="Arbesfeld, Jeremy" userId="S::jeremy.arbesfeld@nationwidechildrens.org::0bfff5e2-d4c2-45da-9c68-c100d9fb2262" providerId="AD" clId="Web-{DE7AF0AA-1133-A0ED-B770-BE82CD71F04F}" dt="2023-06-15T18:30:19.007" v="11" actId="20577"/>
        <pc:sldMkLst>
          <pc:docMk/>
          <pc:sldMk cId="1780932598" sldId="269"/>
        </pc:sldMkLst>
        <pc:spChg chg="mod">
          <ac:chgData name="Arbesfeld, Jeremy" userId="S::jeremy.arbesfeld@nationwidechildrens.org::0bfff5e2-d4c2-45da-9c68-c100d9fb2262" providerId="AD" clId="Web-{DE7AF0AA-1133-A0ED-B770-BE82CD71F04F}" dt="2023-06-15T18:30:19.007" v="11" actId="20577"/>
          <ac:spMkLst>
            <pc:docMk/>
            <pc:sldMk cId="1780932598" sldId="269"/>
            <ac:spMk id="3" creationId="{EB638289-3C62-5250-10A7-94563E0ED75E}"/>
          </ac:spMkLst>
        </pc:spChg>
      </pc:sldChg>
      <pc:sldChg chg="modSp">
        <pc:chgData name="Arbesfeld, Jeremy" userId="S::jeremy.arbesfeld@nationwidechildrens.org::0bfff5e2-d4c2-45da-9c68-c100d9fb2262" providerId="AD" clId="Web-{DE7AF0AA-1133-A0ED-B770-BE82CD71F04F}" dt="2023-06-15T18:31:33.991" v="19" actId="20577"/>
        <pc:sldMkLst>
          <pc:docMk/>
          <pc:sldMk cId="3268306961" sldId="270"/>
        </pc:sldMkLst>
        <pc:spChg chg="mod">
          <ac:chgData name="Arbesfeld, Jeremy" userId="S::jeremy.arbesfeld@nationwidechildrens.org::0bfff5e2-d4c2-45da-9c68-c100d9fb2262" providerId="AD" clId="Web-{DE7AF0AA-1133-A0ED-B770-BE82CD71F04F}" dt="2023-06-15T18:31:33.991" v="19" actId="20577"/>
          <ac:spMkLst>
            <pc:docMk/>
            <pc:sldMk cId="3268306961" sldId="270"/>
            <ac:spMk id="2" creationId="{92CF4C41-75C1-0C2B-0E8D-19971F980CDB}"/>
          </ac:spMkLst>
        </pc:spChg>
      </pc:sldChg>
      <pc:sldChg chg="modSp">
        <pc:chgData name="Arbesfeld, Jeremy" userId="S::jeremy.arbesfeld@nationwidechildrens.org::0bfff5e2-d4c2-45da-9c68-c100d9fb2262" providerId="AD" clId="Web-{DE7AF0AA-1133-A0ED-B770-BE82CD71F04F}" dt="2023-06-15T18:32:45.647" v="22" actId="20577"/>
        <pc:sldMkLst>
          <pc:docMk/>
          <pc:sldMk cId="760786465" sldId="278"/>
        </pc:sldMkLst>
        <pc:spChg chg="mod">
          <ac:chgData name="Arbesfeld, Jeremy" userId="S::jeremy.arbesfeld@nationwidechildrens.org::0bfff5e2-d4c2-45da-9c68-c100d9fb2262" providerId="AD" clId="Web-{DE7AF0AA-1133-A0ED-B770-BE82CD71F04F}" dt="2023-06-15T18:32:45.647" v="22" actId="20577"/>
          <ac:spMkLst>
            <pc:docMk/>
            <pc:sldMk cId="760786465" sldId="278"/>
            <ac:spMk id="2" creationId="{53B888C1-B92D-0AE6-B505-279364422A18}"/>
          </ac:spMkLst>
        </pc:spChg>
      </pc:sldChg>
    </pc:docChg>
  </pc:docChgLst>
  <pc:docChgLst>
    <pc:chgData name="arbesfeld.1@osu.edu" userId="S::urn:spo:guest#arbesfeld.1@osu.edu::" providerId="AD" clId="Web-{CF0BA3F0-5843-E3C2-81E4-4061DF35957B}"/>
    <pc:docChg chg="modSld">
      <pc:chgData name="arbesfeld.1@osu.edu" userId="S::urn:spo:guest#arbesfeld.1@osu.edu::" providerId="AD" clId="Web-{CF0BA3F0-5843-E3C2-81E4-4061DF35957B}" dt="2023-06-22T21:02:29.780" v="2" actId="20577"/>
      <pc:docMkLst>
        <pc:docMk/>
      </pc:docMkLst>
      <pc:sldChg chg="modSp">
        <pc:chgData name="arbesfeld.1@osu.edu" userId="S::urn:spo:guest#arbesfeld.1@osu.edu::" providerId="AD" clId="Web-{CF0BA3F0-5843-E3C2-81E4-4061DF35957B}" dt="2023-06-22T21:02:29.780" v="2" actId="20577"/>
        <pc:sldMkLst>
          <pc:docMk/>
          <pc:sldMk cId="1548709255" sldId="276"/>
        </pc:sldMkLst>
        <pc:spChg chg="mod">
          <ac:chgData name="arbesfeld.1@osu.edu" userId="S::urn:spo:guest#arbesfeld.1@osu.edu::" providerId="AD" clId="Web-{CF0BA3F0-5843-E3C2-81E4-4061DF35957B}" dt="2023-06-22T21:02:29.780" v="2" actId="20577"/>
          <ac:spMkLst>
            <pc:docMk/>
            <pc:sldMk cId="1548709255" sldId="276"/>
            <ac:spMk id="5" creationId="{6050BF2B-E74C-6E2A-F616-E8BEC9C60E23}"/>
          </ac:spMkLst>
        </pc:spChg>
      </pc:sldChg>
    </pc:docChg>
  </pc:docChgLst>
  <pc:docChgLst>
    <pc:chgData name="Arbesfeld, Jeremy" userId="S::jeremy.arbesfeld@nationwidechildrens.org::0bfff5e2-d4c2-45da-9c68-c100d9fb2262" providerId="AD" clId="Web-{52AC7388-432D-009A-BDA0-600B3B92B3FB}"/>
    <pc:docChg chg="modSld">
      <pc:chgData name="Arbesfeld, Jeremy" userId="S::jeremy.arbesfeld@nationwidechildrens.org::0bfff5e2-d4c2-45da-9c68-c100d9fb2262" providerId="AD" clId="Web-{52AC7388-432D-009A-BDA0-600B3B92B3FB}" dt="2023-07-11T17:06:36.774" v="71" actId="1076"/>
      <pc:docMkLst>
        <pc:docMk/>
      </pc:docMkLst>
      <pc:sldChg chg="addSp delSp modSp">
        <pc:chgData name="Arbesfeld, Jeremy" userId="S::jeremy.arbesfeld@nationwidechildrens.org::0bfff5e2-d4c2-45da-9c68-c100d9fb2262" providerId="AD" clId="Web-{52AC7388-432D-009A-BDA0-600B3B92B3FB}" dt="2023-07-11T17:06:04.306" v="62" actId="20577"/>
        <pc:sldMkLst>
          <pc:docMk/>
          <pc:sldMk cId="2995499435" sldId="261"/>
        </pc:sldMkLst>
        <pc:spChg chg="add del mod">
          <ac:chgData name="Arbesfeld, Jeremy" userId="S::jeremy.arbesfeld@nationwidechildrens.org::0bfff5e2-d4c2-45da-9c68-c100d9fb2262" providerId="AD" clId="Web-{52AC7388-432D-009A-BDA0-600B3B92B3FB}" dt="2023-07-11T17:05:39.476" v="54"/>
          <ac:spMkLst>
            <pc:docMk/>
            <pc:sldMk cId="2995499435" sldId="261"/>
            <ac:spMk id="3" creationId="{CC690F9C-BA47-E744-2AB3-FA136A720E9E}"/>
          </ac:spMkLst>
        </pc:spChg>
        <pc:spChg chg="add mod">
          <ac:chgData name="Arbesfeld, Jeremy" userId="S::jeremy.arbesfeld@nationwidechildrens.org::0bfff5e2-d4c2-45da-9c68-c100d9fb2262" providerId="AD" clId="Web-{52AC7388-432D-009A-BDA0-600B3B92B3FB}" dt="2023-07-11T17:06:04.306" v="62" actId="20577"/>
          <ac:spMkLst>
            <pc:docMk/>
            <pc:sldMk cId="2995499435" sldId="261"/>
            <ac:spMk id="6" creationId="{F00E57D4-64BF-E95F-4F66-B5DEFEF338CD}"/>
          </ac:spMkLst>
        </pc:spChg>
      </pc:sldChg>
      <pc:sldChg chg="addSp modSp">
        <pc:chgData name="Arbesfeld, Jeremy" userId="S::jeremy.arbesfeld@nationwidechildrens.org::0bfff5e2-d4c2-45da-9c68-c100d9fb2262" providerId="AD" clId="Web-{52AC7388-432D-009A-BDA0-600B3B92B3FB}" dt="2023-07-11T17:04:58.428" v="51" actId="1076"/>
        <pc:sldMkLst>
          <pc:docMk/>
          <pc:sldMk cId="2474537098" sldId="263"/>
        </pc:sldMkLst>
        <pc:spChg chg="add mod">
          <ac:chgData name="Arbesfeld, Jeremy" userId="S::jeremy.arbesfeld@nationwidechildrens.org::0bfff5e2-d4c2-45da-9c68-c100d9fb2262" providerId="AD" clId="Web-{52AC7388-432D-009A-BDA0-600B3B92B3FB}" dt="2023-07-11T17:04:58.428" v="51" actId="1076"/>
          <ac:spMkLst>
            <pc:docMk/>
            <pc:sldMk cId="2474537098" sldId="263"/>
            <ac:spMk id="3" creationId="{9824DC4A-B860-0331-B57F-338969187941}"/>
          </ac:spMkLst>
        </pc:spChg>
      </pc:sldChg>
      <pc:sldChg chg="addSp modSp">
        <pc:chgData name="Arbesfeld, Jeremy" userId="S::jeremy.arbesfeld@nationwidechildrens.org::0bfff5e2-d4c2-45da-9c68-c100d9fb2262" providerId="AD" clId="Web-{52AC7388-432D-009A-BDA0-600B3B92B3FB}" dt="2023-07-11T17:06:36.774" v="71" actId="1076"/>
        <pc:sldMkLst>
          <pc:docMk/>
          <pc:sldMk cId="1746306959" sldId="264"/>
        </pc:sldMkLst>
        <pc:spChg chg="add mod">
          <ac:chgData name="Arbesfeld, Jeremy" userId="S::jeremy.arbesfeld@nationwidechildrens.org::0bfff5e2-d4c2-45da-9c68-c100d9fb2262" providerId="AD" clId="Web-{52AC7388-432D-009A-BDA0-600B3B92B3FB}" dt="2023-07-11T17:06:36.774" v="71" actId="1076"/>
          <ac:spMkLst>
            <pc:docMk/>
            <pc:sldMk cId="1746306959" sldId="264"/>
            <ac:spMk id="5" creationId="{061A5891-CC06-0083-10F0-61B0391AB80E}"/>
          </ac:spMkLst>
        </pc:spChg>
        <pc:picChg chg="mod">
          <ac:chgData name="Arbesfeld, Jeremy" userId="S::jeremy.arbesfeld@nationwidechildrens.org::0bfff5e2-d4c2-45da-9c68-c100d9fb2262" providerId="AD" clId="Web-{52AC7388-432D-009A-BDA0-600B3B92B3FB}" dt="2023-07-11T17:06:34.055" v="70" actId="1076"/>
          <ac:picMkLst>
            <pc:docMk/>
            <pc:sldMk cId="1746306959" sldId="264"/>
            <ac:picMk id="4" creationId="{2AC62A03-EEF8-3355-8B94-07ACA6F3260F}"/>
          </ac:picMkLst>
        </pc:picChg>
      </pc:sldChg>
    </pc:docChg>
  </pc:docChgLst>
  <pc:docChgLst>
    <pc:chgData name="Arbesfeld, Jeremy" userId="S::jeremy.arbesfeld@nationwidechildrens.org::0bfff5e2-d4c2-45da-9c68-c100d9fb2262" providerId="AD" clId="Web-{EC0BDDF5-8CA8-C58F-9E24-455398708108}"/>
    <pc:docChg chg="modSld">
      <pc:chgData name="Arbesfeld, Jeremy" userId="S::jeremy.arbesfeld@nationwidechildrens.org::0bfff5e2-d4c2-45da-9c68-c100d9fb2262" providerId="AD" clId="Web-{EC0BDDF5-8CA8-C58F-9E24-455398708108}" dt="2023-07-26T16:34:22.222" v="12" actId="1076"/>
      <pc:docMkLst>
        <pc:docMk/>
      </pc:docMkLst>
      <pc:sldChg chg="modSp">
        <pc:chgData name="Arbesfeld, Jeremy" userId="S::jeremy.arbesfeld@nationwidechildrens.org::0bfff5e2-d4c2-45da-9c68-c100d9fb2262" providerId="AD" clId="Web-{EC0BDDF5-8CA8-C58F-9E24-455398708108}" dt="2023-07-26T16:34:22.222" v="12" actId="1076"/>
        <pc:sldMkLst>
          <pc:docMk/>
          <pc:sldMk cId="109857222" sldId="256"/>
        </pc:sldMkLst>
        <pc:spChg chg="mod">
          <ac:chgData name="Arbesfeld, Jeremy" userId="S::jeremy.arbesfeld@nationwidechildrens.org::0bfff5e2-d4c2-45da-9c68-c100d9fb2262" providerId="AD" clId="Web-{EC0BDDF5-8CA8-C58F-9E24-455398708108}" dt="2023-07-26T16:34:22.222" v="12" actId="1076"/>
          <ac:spMkLst>
            <pc:docMk/>
            <pc:sldMk cId="109857222" sldId="256"/>
            <ac:spMk id="3" creationId="{00000000-0000-0000-0000-000000000000}"/>
          </ac:spMkLst>
        </pc:spChg>
      </pc:sldChg>
      <pc:sldChg chg="delSp">
        <pc:chgData name="Arbesfeld, Jeremy" userId="S::jeremy.arbesfeld@nationwidechildrens.org::0bfff5e2-d4c2-45da-9c68-c100d9fb2262" providerId="AD" clId="Web-{EC0BDDF5-8CA8-C58F-9E24-455398708108}" dt="2023-07-26T16:32:34.672" v="2"/>
        <pc:sldMkLst>
          <pc:docMk/>
          <pc:sldMk cId="2995499435" sldId="261"/>
        </pc:sldMkLst>
        <pc:spChg chg="del">
          <ac:chgData name="Arbesfeld, Jeremy" userId="S::jeremy.arbesfeld@nationwidechildrens.org::0bfff5e2-d4c2-45da-9c68-c100d9fb2262" providerId="AD" clId="Web-{EC0BDDF5-8CA8-C58F-9E24-455398708108}" dt="2023-07-26T16:32:34.672" v="2"/>
          <ac:spMkLst>
            <pc:docMk/>
            <pc:sldMk cId="2995499435" sldId="261"/>
            <ac:spMk id="6" creationId="{F00E57D4-64BF-E95F-4F66-B5DEFEF338CD}"/>
          </ac:spMkLst>
        </pc:spChg>
      </pc:sldChg>
      <pc:sldChg chg="delSp modSp">
        <pc:chgData name="Arbesfeld, Jeremy" userId="S::jeremy.arbesfeld@nationwidechildrens.org::0bfff5e2-d4c2-45da-9c68-c100d9fb2262" providerId="AD" clId="Web-{EC0BDDF5-8CA8-C58F-9E24-455398708108}" dt="2023-07-26T16:32:28.875" v="1"/>
        <pc:sldMkLst>
          <pc:docMk/>
          <pc:sldMk cId="2474537098" sldId="263"/>
        </pc:sldMkLst>
        <pc:spChg chg="del">
          <ac:chgData name="Arbesfeld, Jeremy" userId="S::jeremy.arbesfeld@nationwidechildrens.org::0bfff5e2-d4c2-45da-9c68-c100d9fb2262" providerId="AD" clId="Web-{EC0BDDF5-8CA8-C58F-9E24-455398708108}" dt="2023-07-26T16:32:28.875" v="1"/>
          <ac:spMkLst>
            <pc:docMk/>
            <pc:sldMk cId="2474537098" sldId="263"/>
            <ac:spMk id="3" creationId="{9824DC4A-B860-0331-B57F-338969187941}"/>
          </ac:spMkLst>
        </pc:spChg>
        <pc:picChg chg="mod">
          <ac:chgData name="Arbesfeld, Jeremy" userId="S::jeremy.arbesfeld@nationwidechildrens.org::0bfff5e2-d4c2-45da-9c68-c100d9fb2262" providerId="AD" clId="Web-{EC0BDDF5-8CA8-C58F-9E24-455398708108}" dt="2023-07-26T16:32:15.500" v="0" actId="1076"/>
          <ac:picMkLst>
            <pc:docMk/>
            <pc:sldMk cId="2474537098" sldId="263"/>
            <ac:picMk id="4" creationId="{642780F2-7BC4-CF4F-909D-225606273205}"/>
          </ac:picMkLst>
        </pc:picChg>
      </pc:sldChg>
      <pc:sldChg chg="delSp">
        <pc:chgData name="Arbesfeld, Jeremy" userId="S::jeremy.arbesfeld@nationwidechildrens.org::0bfff5e2-d4c2-45da-9c68-c100d9fb2262" providerId="AD" clId="Web-{EC0BDDF5-8CA8-C58F-9E24-455398708108}" dt="2023-07-26T16:32:38.719" v="3"/>
        <pc:sldMkLst>
          <pc:docMk/>
          <pc:sldMk cId="1746306959" sldId="264"/>
        </pc:sldMkLst>
        <pc:spChg chg="del">
          <ac:chgData name="Arbesfeld, Jeremy" userId="S::jeremy.arbesfeld@nationwidechildrens.org::0bfff5e2-d4c2-45da-9c68-c100d9fb2262" providerId="AD" clId="Web-{EC0BDDF5-8CA8-C58F-9E24-455398708108}" dt="2023-07-26T16:32:38.719" v="3"/>
          <ac:spMkLst>
            <pc:docMk/>
            <pc:sldMk cId="1746306959" sldId="264"/>
            <ac:spMk id="5" creationId="{061A5891-CC06-0083-10F0-61B0391AB80E}"/>
          </ac:spMkLst>
        </pc:spChg>
      </pc:sldChg>
      <pc:sldChg chg="modSp">
        <pc:chgData name="Arbesfeld, Jeremy" userId="S::jeremy.arbesfeld@nationwidechildrens.org::0bfff5e2-d4c2-45da-9c68-c100d9fb2262" providerId="AD" clId="Web-{EC0BDDF5-8CA8-C58F-9E24-455398708108}" dt="2023-07-26T16:33:03.954" v="7" actId="20577"/>
        <pc:sldMkLst>
          <pc:docMk/>
          <pc:sldMk cId="53611816" sldId="275"/>
        </pc:sldMkLst>
        <pc:spChg chg="mod">
          <ac:chgData name="Arbesfeld, Jeremy" userId="S::jeremy.arbesfeld@nationwidechildrens.org::0bfff5e2-d4c2-45da-9c68-c100d9fb2262" providerId="AD" clId="Web-{EC0BDDF5-8CA8-C58F-9E24-455398708108}" dt="2023-07-26T16:33:03.954" v="7" actId="20577"/>
          <ac:spMkLst>
            <pc:docMk/>
            <pc:sldMk cId="53611816" sldId="275"/>
            <ac:spMk id="3" creationId="{4C941ABD-4AA0-C988-45A2-E74BE63082A6}"/>
          </ac:spMkLst>
        </pc:spChg>
      </pc:sldChg>
      <pc:sldChg chg="modSp">
        <pc:chgData name="Arbesfeld, Jeremy" userId="S::jeremy.arbesfeld@nationwidechildrens.org::0bfff5e2-d4c2-45da-9c68-c100d9fb2262" providerId="AD" clId="Web-{EC0BDDF5-8CA8-C58F-9E24-455398708108}" dt="2023-07-26T16:33:13.126" v="11" actId="20577"/>
        <pc:sldMkLst>
          <pc:docMk/>
          <pc:sldMk cId="1548709255" sldId="276"/>
        </pc:sldMkLst>
        <pc:spChg chg="mod">
          <ac:chgData name="Arbesfeld, Jeremy" userId="S::jeremy.arbesfeld@nationwidechildrens.org::0bfff5e2-d4c2-45da-9c68-c100d9fb2262" providerId="AD" clId="Web-{EC0BDDF5-8CA8-C58F-9E24-455398708108}" dt="2023-07-26T16:33:13.126" v="11" actId="20577"/>
          <ac:spMkLst>
            <pc:docMk/>
            <pc:sldMk cId="1548709255" sldId="276"/>
            <ac:spMk id="5" creationId="{6050BF2B-E74C-6E2A-F616-E8BEC9C60E23}"/>
          </ac:spMkLst>
        </pc:spChg>
      </pc:sldChg>
    </pc:docChg>
  </pc:docChgLst>
  <pc:docChgLst>
    <pc:chgData name="Arbesfeld, Jeremy" userId="S::jeremy.arbesfeld@nationwidechildrens.org::0bfff5e2-d4c2-45da-9c68-c100d9fb2262" providerId="AD" clId="Web-{9D1160A3-2C07-F844-CD9F-90C204D828F6}"/>
    <pc:docChg chg="modSld">
      <pc:chgData name="Arbesfeld, Jeremy" userId="S::jeremy.arbesfeld@nationwidechildrens.org::0bfff5e2-d4c2-45da-9c68-c100d9fb2262" providerId="AD" clId="Web-{9D1160A3-2C07-F844-CD9F-90C204D828F6}" dt="2023-08-10T18:14:02.398" v="18"/>
      <pc:docMkLst>
        <pc:docMk/>
      </pc:docMkLst>
      <pc:sldChg chg="modNotes">
        <pc:chgData name="Arbesfeld, Jeremy" userId="S::jeremy.arbesfeld@nationwidechildrens.org::0bfff5e2-d4c2-45da-9c68-c100d9fb2262" providerId="AD" clId="Web-{9D1160A3-2C07-F844-CD9F-90C204D828F6}" dt="2023-08-10T18:14:02.398" v="18"/>
        <pc:sldMkLst>
          <pc:docMk/>
          <pc:sldMk cId="935121845" sldId="259"/>
        </pc:sldMkLst>
      </pc:sldChg>
    </pc:docChg>
  </pc:docChgLst>
  <pc:docChgLst>
    <pc:chgData name="Arbesfeld, Jeremy" userId="S::jeremy.arbesfeld@nationwidechildrens.org::0bfff5e2-d4c2-45da-9c68-c100d9fb2262" providerId="AD" clId="Web-{1C0DB745-C9AA-36E0-66A5-E92C10EA68F7}"/>
    <pc:docChg chg="modSld">
      <pc:chgData name="Arbesfeld, Jeremy" userId="S::jeremy.arbesfeld@nationwidechildrens.org::0bfff5e2-d4c2-45da-9c68-c100d9fb2262" providerId="AD" clId="Web-{1C0DB745-C9AA-36E0-66A5-E92C10EA68F7}" dt="2023-06-19T12:54:01.459" v="13" actId="20577"/>
      <pc:docMkLst>
        <pc:docMk/>
      </pc:docMkLst>
      <pc:sldChg chg="modSp">
        <pc:chgData name="Arbesfeld, Jeremy" userId="S::jeremy.arbesfeld@nationwidechildrens.org::0bfff5e2-d4c2-45da-9c68-c100d9fb2262" providerId="AD" clId="Web-{1C0DB745-C9AA-36E0-66A5-E92C10EA68F7}" dt="2023-06-19T12:53:48.130" v="6" actId="20577"/>
        <pc:sldMkLst>
          <pc:docMk/>
          <pc:sldMk cId="53611816" sldId="275"/>
        </pc:sldMkLst>
        <pc:spChg chg="mod">
          <ac:chgData name="Arbesfeld, Jeremy" userId="S::jeremy.arbesfeld@nationwidechildrens.org::0bfff5e2-d4c2-45da-9c68-c100d9fb2262" providerId="AD" clId="Web-{1C0DB745-C9AA-36E0-66A5-E92C10EA68F7}" dt="2023-06-19T12:53:48.130" v="6" actId="20577"/>
          <ac:spMkLst>
            <pc:docMk/>
            <pc:sldMk cId="53611816" sldId="275"/>
            <ac:spMk id="3" creationId="{4C941ABD-4AA0-C988-45A2-E74BE63082A6}"/>
          </ac:spMkLst>
        </pc:spChg>
      </pc:sldChg>
      <pc:sldChg chg="modSp">
        <pc:chgData name="Arbesfeld, Jeremy" userId="S::jeremy.arbesfeld@nationwidechildrens.org::0bfff5e2-d4c2-45da-9c68-c100d9fb2262" providerId="AD" clId="Web-{1C0DB745-C9AA-36E0-66A5-E92C10EA68F7}" dt="2023-06-19T12:54:01.459" v="13" actId="20577"/>
        <pc:sldMkLst>
          <pc:docMk/>
          <pc:sldMk cId="1548709255" sldId="276"/>
        </pc:sldMkLst>
        <pc:spChg chg="mod">
          <ac:chgData name="Arbesfeld, Jeremy" userId="S::jeremy.arbesfeld@nationwidechildrens.org::0bfff5e2-d4c2-45da-9c68-c100d9fb2262" providerId="AD" clId="Web-{1C0DB745-C9AA-36E0-66A5-E92C10EA68F7}" dt="2023-06-19T12:54:01.459" v="13" actId="20577"/>
          <ac:spMkLst>
            <pc:docMk/>
            <pc:sldMk cId="1548709255" sldId="276"/>
            <ac:spMk id="5" creationId="{6050BF2B-E74C-6E2A-F616-E8BEC9C60E23}"/>
          </ac:spMkLst>
        </pc:spChg>
      </pc:sldChg>
    </pc:docChg>
  </pc:docChgLst>
  <pc:docChgLst>
    <pc:chgData name="Arbesfeld, Jeremy" userId="S::jeremy.arbesfeld@nationwidechildrens.org::0bfff5e2-d4c2-45da-9c68-c100d9fb2262" providerId="AD" clId="Web-{858996BB-4460-4CE0-EE9D-93B46F54D1B0}"/>
    <pc:docChg chg="mod modSld">
      <pc:chgData name="Arbesfeld, Jeremy" userId="S::jeremy.arbesfeld@nationwidechildrens.org::0bfff5e2-d4c2-45da-9c68-c100d9fb2262" providerId="AD" clId="Web-{858996BB-4460-4CE0-EE9D-93B46F54D1B0}" dt="2023-08-07T19:44:32.530" v="24"/>
      <pc:docMkLst>
        <pc:docMk/>
      </pc:docMkLst>
      <pc:sldChg chg="addSp modSp">
        <pc:chgData name="Arbesfeld, Jeremy" userId="S::jeremy.arbesfeld@nationwidechildrens.org::0bfff5e2-d4c2-45da-9c68-c100d9fb2262" providerId="AD" clId="Web-{858996BB-4460-4CE0-EE9D-93B46F54D1B0}" dt="2023-08-07T17:19:19.932" v="21" actId="1076"/>
        <pc:sldMkLst>
          <pc:docMk/>
          <pc:sldMk cId="959754812" sldId="260"/>
        </pc:sldMkLst>
        <pc:spChg chg="mod">
          <ac:chgData name="Arbesfeld, Jeremy" userId="S::jeremy.arbesfeld@nationwidechildrens.org::0bfff5e2-d4c2-45da-9c68-c100d9fb2262" providerId="AD" clId="Web-{858996BB-4460-4CE0-EE9D-93B46F54D1B0}" dt="2023-08-07T17:19:02.228" v="14" actId="20577"/>
          <ac:spMkLst>
            <pc:docMk/>
            <pc:sldMk cId="959754812" sldId="260"/>
            <ac:spMk id="7" creationId="{B66E5FA0-AF87-90A1-4262-0D3B3FC5CEC1}"/>
          </ac:spMkLst>
        </pc:spChg>
        <pc:spChg chg="mod">
          <ac:chgData name="Arbesfeld, Jeremy" userId="S::jeremy.arbesfeld@nationwidechildrens.org::0bfff5e2-d4c2-45da-9c68-c100d9fb2262" providerId="AD" clId="Web-{858996BB-4460-4CE0-EE9D-93B46F54D1B0}" dt="2023-08-07T17:19:05.260" v="15" actId="1076"/>
          <ac:spMkLst>
            <pc:docMk/>
            <pc:sldMk cId="959754812" sldId="260"/>
            <ac:spMk id="9" creationId="{55828F11-F179-CD88-8278-8F6D066FD987}"/>
          </ac:spMkLst>
        </pc:spChg>
        <pc:spChg chg="mod">
          <ac:chgData name="Arbesfeld, Jeremy" userId="S::jeremy.arbesfeld@nationwidechildrens.org::0bfff5e2-d4c2-45da-9c68-c100d9fb2262" providerId="AD" clId="Web-{858996BB-4460-4CE0-EE9D-93B46F54D1B0}" dt="2023-08-07T17:19:10.166" v="17" actId="1076"/>
          <ac:spMkLst>
            <pc:docMk/>
            <pc:sldMk cId="959754812" sldId="260"/>
            <ac:spMk id="10" creationId="{F3C03B7F-F28B-08F4-C411-815BDB41379F}"/>
          </ac:spMkLst>
        </pc:spChg>
        <pc:graphicFrameChg chg="mod">
          <ac:chgData name="Arbesfeld, Jeremy" userId="S::jeremy.arbesfeld@nationwidechildrens.org::0bfff5e2-d4c2-45da-9c68-c100d9fb2262" providerId="AD" clId="Web-{858996BB-4460-4CE0-EE9D-93B46F54D1B0}" dt="2023-08-07T17:19:14.651" v="18" actId="1076"/>
          <ac:graphicFrameMkLst>
            <pc:docMk/>
            <pc:sldMk cId="959754812" sldId="260"/>
            <ac:graphicFrameMk id="8" creationId="{564E8123-9758-0D49-2741-B295E1EB1B88}"/>
          </ac:graphicFrameMkLst>
        </pc:graphicFrameChg>
        <pc:picChg chg="add mod">
          <ac:chgData name="Arbesfeld, Jeremy" userId="S::jeremy.arbesfeld@nationwidechildrens.org::0bfff5e2-d4c2-45da-9c68-c100d9fb2262" providerId="AD" clId="Web-{858996BB-4460-4CE0-EE9D-93B46F54D1B0}" dt="2023-08-07T17:19:19.932" v="21" actId="1076"/>
          <ac:picMkLst>
            <pc:docMk/>
            <pc:sldMk cId="959754812" sldId="260"/>
            <ac:picMk id="3" creationId="{3162D9E7-85CF-4025-335F-E09ABF7E1D6D}"/>
          </ac:picMkLst>
        </pc:picChg>
        <pc:picChg chg="mod">
          <ac:chgData name="Arbesfeld, Jeremy" userId="S::jeremy.arbesfeld@nationwidechildrens.org::0bfff5e2-d4c2-45da-9c68-c100d9fb2262" providerId="AD" clId="Web-{858996BB-4460-4CE0-EE9D-93B46F54D1B0}" dt="2023-08-07T17:19:07.166" v="16" actId="1076"/>
          <ac:picMkLst>
            <pc:docMk/>
            <pc:sldMk cId="959754812" sldId="260"/>
            <ac:picMk id="4" creationId="{353D445E-3AC3-6C5A-B052-73C214BE27CA}"/>
          </ac:picMkLst>
        </pc:picChg>
      </pc:sldChg>
      <pc:sldChg chg="addCm">
        <pc:chgData name="Arbesfeld, Jeremy" userId="S::jeremy.arbesfeld@nationwidechildrens.org::0bfff5e2-d4c2-45da-9c68-c100d9fb2262" providerId="AD" clId="Web-{858996BB-4460-4CE0-EE9D-93B46F54D1B0}" dt="2023-08-07T19:40:30.506" v="23"/>
        <pc:sldMkLst>
          <pc:docMk/>
          <pc:sldMk cId="953670684" sldId="266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Arbesfeld, Jeremy" userId="S::jeremy.arbesfeld@nationwidechildrens.org::0bfff5e2-d4c2-45da-9c68-c100d9fb2262" providerId="AD" clId="Web-{858996BB-4460-4CE0-EE9D-93B46F54D1B0}" dt="2023-08-07T19:40:30.506" v="23"/>
              <pc2:cmMkLst xmlns:pc2="http://schemas.microsoft.com/office/powerpoint/2019/9/main/command">
                <pc:docMk/>
                <pc:sldMk cId="953670684" sldId="266"/>
                <pc2:cmMk id="{816D261B-0D57-4A88-A55E-C7A8F9A13EE4}"/>
              </pc2:cmMkLst>
            </pc226:cmChg>
          </p:ext>
        </pc:extLst>
      </pc:sldChg>
      <pc:sldChg chg="addCm">
        <pc:chgData name="Arbesfeld, Jeremy" userId="S::jeremy.arbesfeld@nationwidechildrens.org::0bfff5e2-d4c2-45da-9c68-c100d9fb2262" providerId="AD" clId="Web-{858996BB-4460-4CE0-EE9D-93B46F54D1B0}" dt="2023-08-07T19:44:32.530" v="24"/>
        <pc:sldMkLst>
          <pc:docMk/>
          <pc:sldMk cId="1780932598" sldId="269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Arbesfeld, Jeremy" userId="S::jeremy.arbesfeld@nationwidechildrens.org::0bfff5e2-d4c2-45da-9c68-c100d9fb2262" providerId="AD" clId="Web-{858996BB-4460-4CE0-EE9D-93B46F54D1B0}" dt="2023-08-07T19:44:32.530" v="24"/>
              <pc2:cmMkLst xmlns:pc2="http://schemas.microsoft.com/office/powerpoint/2019/9/main/command">
                <pc:docMk/>
                <pc:sldMk cId="1780932598" sldId="269"/>
                <pc2:cmMk id="{82EA235E-8E3B-4636-9E98-67CB5E9F4864}"/>
              </pc2:cmMkLst>
            </pc226:cmChg>
          </p:ext>
        </pc:extLst>
      </pc:sldChg>
      <pc:sldChg chg="addSp modSp">
        <pc:chgData name="Arbesfeld, Jeremy" userId="S::jeremy.arbesfeld@nationwidechildrens.org::0bfff5e2-d4c2-45da-9c68-c100d9fb2262" providerId="AD" clId="Web-{858996BB-4460-4CE0-EE9D-93B46F54D1B0}" dt="2023-08-07T16:09:36.113" v="8" actId="1076"/>
        <pc:sldMkLst>
          <pc:docMk/>
          <pc:sldMk cId="4091621887" sldId="277"/>
        </pc:sldMkLst>
        <pc:picChg chg="add mod">
          <ac:chgData name="Arbesfeld, Jeremy" userId="S::jeremy.arbesfeld@nationwidechildrens.org::0bfff5e2-d4c2-45da-9c68-c100d9fb2262" providerId="AD" clId="Web-{858996BB-4460-4CE0-EE9D-93B46F54D1B0}" dt="2023-08-07T16:09:32.613" v="6" actId="1076"/>
          <ac:picMkLst>
            <pc:docMk/>
            <pc:sldMk cId="4091621887" sldId="277"/>
            <ac:picMk id="5" creationId="{4253E35C-492E-1689-0568-7408B2C8C704}"/>
          </ac:picMkLst>
        </pc:picChg>
        <pc:picChg chg="mod">
          <ac:chgData name="Arbesfeld, Jeremy" userId="S::jeremy.arbesfeld@nationwidechildrens.org::0bfff5e2-d4c2-45da-9c68-c100d9fb2262" providerId="AD" clId="Web-{858996BB-4460-4CE0-EE9D-93B46F54D1B0}" dt="2023-08-07T16:09:36.113" v="8" actId="1076"/>
          <ac:picMkLst>
            <pc:docMk/>
            <pc:sldMk cId="4091621887" sldId="277"/>
            <ac:picMk id="9" creationId="{AEE10CC6-2710-2FDE-B01F-6DCDCF2F606E}"/>
          </ac:picMkLst>
        </pc:picChg>
        <pc:picChg chg="mod">
          <ac:chgData name="Arbesfeld, Jeremy" userId="S::jeremy.arbesfeld@nationwidechildrens.org::0bfff5e2-d4c2-45da-9c68-c100d9fb2262" providerId="AD" clId="Web-{858996BB-4460-4CE0-EE9D-93B46F54D1B0}" dt="2023-08-07T16:09:34.363" v="7" actId="1076"/>
          <ac:picMkLst>
            <pc:docMk/>
            <pc:sldMk cId="4091621887" sldId="277"/>
            <ac:picMk id="10" creationId="{24F14214-3FD5-A827-00AD-6BB226EFE7E5}"/>
          </ac:picMkLst>
        </pc:picChg>
      </pc:sldChg>
    </pc:docChg>
  </pc:docChgLst>
  <pc:docChgLst>
    <pc:chgData name="Arbesfeld, Jeremy" userId="S::jeremy.arbesfeld@nationwidechildrens.org::0bfff5e2-d4c2-45da-9c68-c100d9fb2262" providerId="AD" clId="Web-{27A96B0E-BBD6-E74C-ED7D-56FA9A78BDCC}"/>
    <pc:docChg chg="modSld">
      <pc:chgData name="Arbesfeld, Jeremy" userId="S::jeremy.arbesfeld@nationwidechildrens.org::0bfff5e2-d4c2-45da-9c68-c100d9fb2262" providerId="AD" clId="Web-{27A96B0E-BBD6-E74C-ED7D-56FA9A78BDCC}" dt="2023-06-16T18:35:13.818" v="6" actId="20577"/>
      <pc:docMkLst>
        <pc:docMk/>
      </pc:docMkLst>
      <pc:sldChg chg="modSp">
        <pc:chgData name="Arbesfeld, Jeremy" userId="S::jeremy.arbesfeld@nationwidechildrens.org::0bfff5e2-d4c2-45da-9c68-c100d9fb2262" providerId="AD" clId="Web-{27A96B0E-BBD6-E74C-ED7D-56FA9A78BDCC}" dt="2023-06-16T18:35:13.818" v="6" actId="20577"/>
        <pc:sldMkLst>
          <pc:docMk/>
          <pc:sldMk cId="2824248184" sldId="279"/>
        </pc:sldMkLst>
        <pc:spChg chg="mod">
          <ac:chgData name="Arbesfeld, Jeremy" userId="S::jeremy.arbesfeld@nationwidechildrens.org::0bfff5e2-d4c2-45da-9c68-c100d9fb2262" providerId="AD" clId="Web-{27A96B0E-BBD6-E74C-ED7D-56FA9A78BDCC}" dt="2023-06-16T18:35:13.818" v="6" actId="20577"/>
          <ac:spMkLst>
            <pc:docMk/>
            <pc:sldMk cId="2824248184" sldId="279"/>
            <ac:spMk id="3" creationId="{43FE90A4-94D0-BAB3-F6F8-F62B97321D75}"/>
          </ac:spMkLst>
        </pc:spChg>
      </pc:sldChg>
    </pc:docChg>
  </pc:docChgLst>
  <pc:docChgLst>
    <pc:chgData name="Arbesfeld, Jeremy" userId="S::jeremy.arbesfeld@nationwidechildrens.org::0bfff5e2-d4c2-45da-9c68-c100d9fb2262" providerId="AD" clId="Web-{247C2B9C-9A31-DD3A-6923-0B9C57912A58}"/>
    <pc:docChg chg="delSld">
      <pc:chgData name="Arbesfeld, Jeremy" userId="S::jeremy.arbesfeld@nationwidechildrens.org::0bfff5e2-d4c2-45da-9c68-c100d9fb2262" providerId="AD" clId="Web-{247C2B9C-9A31-DD3A-6923-0B9C57912A58}" dt="2023-08-05T13:06:26.170" v="0"/>
      <pc:docMkLst>
        <pc:docMk/>
      </pc:docMkLst>
      <pc:sldChg chg="del">
        <pc:chgData name="Arbesfeld, Jeremy" userId="S::jeremy.arbesfeld@nationwidechildrens.org::0bfff5e2-d4c2-45da-9c68-c100d9fb2262" providerId="AD" clId="Web-{247C2B9C-9A31-DD3A-6923-0B9C57912A58}" dt="2023-08-05T13:06:26.170" v="0"/>
        <pc:sldMkLst>
          <pc:docMk/>
          <pc:sldMk cId="442538699" sldId="267"/>
        </pc:sldMkLst>
      </pc:sldChg>
    </pc:docChg>
  </pc:docChgLst>
  <pc:docChgLst>
    <pc:chgData name="Arbesfeld, Jeremy" userId="S::jeremy.arbesfeld@nationwidechildrens.org::0bfff5e2-d4c2-45da-9c68-c100d9fb2262" providerId="AD" clId="Web-{38A26E01-F414-5177-715C-26C93024AF43}"/>
    <pc:docChg chg="modSld">
      <pc:chgData name="Arbesfeld, Jeremy" userId="S::jeremy.arbesfeld@nationwidechildrens.org::0bfff5e2-d4c2-45da-9c68-c100d9fb2262" providerId="AD" clId="Web-{38A26E01-F414-5177-715C-26C93024AF43}" dt="2023-07-29T21:39:18.445" v="2" actId="1076"/>
      <pc:docMkLst>
        <pc:docMk/>
      </pc:docMkLst>
      <pc:sldChg chg="modSp">
        <pc:chgData name="Arbesfeld, Jeremy" userId="S::jeremy.arbesfeld@nationwidechildrens.org::0bfff5e2-d4c2-45da-9c68-c100d9fb2262" providerId="AD" clId="Web-{38A26E01-F414-5177-715C-26C93024AF43}" dt="2023-07-29T21:39:18.445" v="2" actId="1076"/>
        <pc:sldMkLst>
          <pc:docMk/>
          <pc:sldMk cId="2995499435" sldId="261"/>
        </pc:sldMkLst>
        <pc:spChg chg="mod">
          <ac:chgData name="Arbesfeld, Jeremy" userId="S::jeremy.arbesfeld@nationwidechildrens.org::0bfff5e2-d4c2-45da-9c68-c100d9fb2262" providerId="AD" clId="Web-{38A26E01-F414-5177-715C-26C93024AF43}" dt="2023-07-29T21:39:13.663" v="0" actId="1076"/>
          <ac:spMkLst>
            <pc:docMk/>
            <pc:sldMk cId="2995499435" sldId="261"/>
            <ac:spMk id="2" creationId="{6E5F97D3-9BFE-71B2-654E-40DF46787394}"/>
          </ac:spMkLst>
        </pc:spChg>
        <pc:picChg chg="mod">
          <ac:chgData name="Arbesfeld, Jeremy" userId="S::jeremy.arbesfeld@nationwidechildrens.org::0bfff5e2-d4c2-45da-9c68-c100d9fb2262" providerId="AD" clId="Web-{38A26E01-F414-5177-715C-26C93024AF43}" dt="2023-07-29T21:39:18.445" v="2" actId="1076"/>
          <ac:picMkLst>
            <pc:docMk/>
            <pc:sldMk cId="2995499435" sldId="261"/>
            <ac:picMk id="4" creationId="{73EB9D9C-9641-64E3-F63D-BAE6218F758B}"/>
          </ac:picMkLst>
        </pc:picChg>
      </pc:sldChg>
    </pc:docChg>
  </pc:docChgLst>
  <pc:docChgLst>
    <pc:chgData name="Arbesfeld, Jeremy" userId="S::jeremy.arbesfeld@nationwidechildrens.org::0bfff5e2-d4c2-45da-9c68-c100d9fb2262" providerId="AD" clId="Web-{E24AFF32-C699-ECE3-969F-6C4DD8D352C4}"/>
    <pc:docChg chg="addSld delSld modSld">
      <pc:chgData name="Arbesfeld, Jeremy" userId="S::jeremy.arbesfeld@nationwidechildrens.org::0bfff5e2-d4c2-45da-9c68-c100d9fb2262" providerId="AD" clId="Web-{E24AFF32-C699-ECE3-969F-6C4DD8D352C4}" dt="2023-07-28T12:13:21.403" v="5"/>
      <pc:docMkLst>
        <pc:docMk/>
      </pc:docMkLst>
      <pc:sldChg chg="del">
        <pc:chgData name="Arbesfeld, Jeremy" userId="S::jeremy.arbesfeld@nationwidechildrens.org::0bfff5e2-d4c2-45da-9c68-c100d9fb2262" providerId="AD" clId="Web-{E24AFF32-C699-ECE3-969F-6C4DD8D352C4}" dt="2023-07-28T12:12:36.276" v="0"/>
        <pc:sldMkLst>
          <pc:docMk/>
          <pc:sldMk cId="1544906464" sldId="257"/>
        </pc:sldMkLst>
      </pc:sldChg>
      <pc:sldChg chg="new del">
        <pc:chgData name="Arbesfeld, Jeremy" userId="S::jeremy.arbesfeld@nationwidechildrens.org::0bfff5e2-d4c2-45da-9c68-c100d9fb2262" providerId="AD" clId="Web-{E24AFF32-C699-ECE3-969F-6C4DD8D352C4}" dt="2023-07-28T12:12:46.105" v="2"/>
        <pc:sldMkLst>
          <pc:docMk/>
          <pc:sldMk cId="93051504" sldId="280"/>
        </pc:sldMkLst>
      </pc:sldChg>
      <pc:sldChg chg="addSp modSp new mod setBg">
        <pc:chgData name="Arbesfeld, Jeremy" userId="S::jeremy.arbesfeld@nationwidechildrens.org::0bfff5e2-d4c2-45da-9c68-c100d9fb2262" providerId="AD" clId="Web-{E24AFF32-C699-ECE3-969F-6C4DD8D352C4}" dt="2023-07-28T12:13:21.403" v="5"/>
        <pc:sldMkLst>
          <pc:docMk/>
          <pc:sldMk cId="3524474453" sldId="280"/>
        </pc:sldMkLst>
        <pc:picChg chg="add mod">
          <ac:chgData name="Arbesfeld, Jeremy" userId="S::jeremy.arbesfeld@nationwidechildrens.org::0bfff5e2-d4c2-45da-9c68-c100d9fb2262" providerId="AD" clId="Web-{E24AFF32-C699-ECE3-969F-6C4DD8D352C4}" dt="2023-07-28T12:13:21.403" v="5"/>
          <ac:picMkLst>
            <pc:docMk/>
            <pc:sldMk cId="3524474453" sldId="280"/>
            <ac:picMk id="2" creationId="{D088C383-C2B1-5A70-E27F-FDA3255CAF23}"/>
          </ac:picMkLst>
        </pc:picChg>
      </pc:sldChg>
    </pc:docChg>
  </pc:docChgLst>
  <pc:docChgLst>
    <pc:chgData name="Arbesfeld, Jeremy" userId="S::jeremy.arbesfeld@nationwidechildrens.org::0bfff5e2-d4c2-45da-9c68-c100d9fb2262" providerId="AD" clId="Web-{28266135-53B4-36E9-6A7A-650024CE7CD7}"/>
    <pc:docChg chg="addSld modSld">
      <pc:chgData name="Arbesfeld, Jeremy" userId="S::jeremy.arbesfeld@nationwidechildrens.org::0bfff5e2-d4c2-45da-9c68-c100d9fb2262" providerId="AD" clId="Web-{28266135-53B4-36E9-6A7A-650024CE7CD7}" dt="2023-06-16T13:04:57.270" v="115"/>
      <pc:docMkLst>
        <pc:docMk/>
      </pc:docMkLst>
      <pc:sldChg chg="modSp">
        <pc:chgData name="Arbesfeld, Jeremy" userId="S::jeremy.arbesfeld@nationwidechildrens.org::0bfff5e2-d4c2-45da-9c68-c100d9fb2262" providerId="AD" clId="Web-{28266135-53B4-36E9-6A7A-650024CE7CD7}" dt="2023-06-16T12:20:26.069" v="1" actId="20577"/>
        <pc:sldMkLst>
          <pc:docMk/>
          <pc:sldMk cId="109857222" sldId="256"/>
        </pc:sldMkLst>
        <pc:spChg chg="mod">
          <ac:chgData name="Arbesfeld, Jeremy" userId="S::jeremy.arbesfeld@nationwidechildrens.org::0bfff5e2-d4c2-45da-9c68-c100d9fb2262" providerId="AD" clId="Web-{28266135-53B4-36E9-6A7A-650024CE7CD7}" dt="2023-06-16T12:20:26.069" v="1" actId="20577"/>
          <ac:spMkLst>
            <pc:docMk/>
            <pc:sldMk cId="109857222" sldId="256"/>
            <ac:spMk id="3" creationId="{00000000-0000-0000-0000-000000000000}"/>
          </ac:spMkLst>
        </pc:spChg>
      </pc:sldChg>
      <pc:sldChg chg="delSp">
        <pc:chgData name="Arbesfeld, Jeremy" userId="S::jeremy.arbesfeld@nationwidechildrens.org::0bfff5e2-d4c2-45da-9c68-c100d9fb2262" providerId="AD" clId="Web-{28266135-53B4-36E9-6A7A-650024CE7CD7}" dt="2023-06-16T13:04:57.270" v="115"/>
        <pc:sldMkLst>
          <pc:docMk/>
          <pc:sldMk cId="935121845" sldId="259"/>
        </pc:sldMkLst>
        <pc:spChg chg="del">
          <ac:chgData name="Arbesfeld, Jeremy" userId="S::jeremy.arbesfeld@nationwidechildrens.org::0bfff5e2-d4c2-45da-9c68-c100d9fb2262" providerId="AD" clId="Web-{28266135-53B4-36E9-6A7A-650024CE7CD7}" dt="2023-06-16T13:04:55.629" v="114"/>
          <ac:spMkLst>
            <pc:docMk/>
            <pc:sldMk cId="935121845" sldId="259"/>
            <ac:spMk id="9" creationId="{D9761C30-A9F6-A9D3-1D1C-0A08B4AC25A4}"/>
          </ac:spMkLst>
        </pc:spChg>
        <pc:spChg chg="del">
          <ac:chgData name="Arbesfeld, Jeremy" userId="S::jeremy.arbesfeld@nationwidechildrens.org::0bfff5e2-d4c2-45da-9c68-c100d9fb2262" providerId="AD" clId="Web-{28266135-53B4-36E9-6A7A-650024CE7CD7}" dt="2023-06-16T13:04:57.270" v="115"/>
          <ac:spMkLst>
            <pc:docMk/>
            <pc:sldMk cId="935121845" sldId="259"/>
            <ac:spMk id="10" creationId="{E1C1C402-3C01-0450-DBBB-C2673688E598}"/>
          </ac:spMkLst>
        </pc:spChg>
      </pc:sldChg>
      <pc:sldChg chg="modSp">
        <pc:chgData name="Arbesfeld, Jeremy" userId="S::jeremy.arbesfeld@nationwidechildrens.org::0bfff5e2-d4c2-45da-9c68-c100d9fb2262" providerId="AD" clId="Web-{28266135-53B4-36E9-6A7A-650024CE7CD7}" dt="2023-06-16T12:31:38.900" v="22" actId="20577"/>
        <pc:sldMkLst>
          <pc:docMk/>
          <pc:sldMk cId="2474537098" sldId="263"/>
        </pc:sldMkLst>
        <pc:spChg chg="mod">
          <ac:chgData name="Arbesfeld, Jeremy" userId="S::jeremy.arbesfeld@nationwidechildrens.org::0bfff5e2-d4c2-45da-9c68-c100d9fb2262" providerId="AD" clId="Web-{28266135-53B4-36E9-6A7A-650024CE7CD7}" dt="2023-06-16T12:31:38.900" v="22" actId="20577"/>
          <ac:spMkLst>
            <pc:docMk/>
            <pc:sldMk cId="2474537098" sldId="263"/>
            <ac:spMk id="2" creationId="{9FAC7547-449C-F2CE-45A6-F722A2D65107}"/>
          </ac:spMkLst>
        </pc:spChg>
      </pc:sldChg>
      <pc:sldChg chg="modSp">
        <pc:chgData name="Arbesfeld, Jeremy" userId="S::jeremy.arbesfeld@nationwidechildrens.org::0bfff5e2-d4c2-45da-9c68-c100d9fb2262" providerId="AD" clId="Web-{28266135-53B4-36E9-6A7A-650024CE7CD7}" dt="2023-06-16T12:44:44.126" v="31" actId="20577"/>
        <pc:sldMkLst>
          <pc:docMk/>
          <pc:sldMk cId="1780932598" sldId="269"/>
        </pc:sldMkLst>
        <pc:spChg chg="mod">
          <ac:chgData name="Arbesfeld, Jeremy" userId="S::jeremy.arbesfeld@nationwidechildrens.org::0bfff5e2-d4c2-45da-9c68-c100d9fb2262" providerId="AD" clId="Web-{28266135-53B4-36E9-6A7A-650024CE7CD7}" dt="2023-06-16T12:44:44.126" v="31" actId="20577"/>
          <ac:spMkLst>
            <pc:docMk/>
            <pc:sldMk cId="1780932598" sldId="269"/>
            <ac:spMk id="3" creationId="{EB638289-3C62-5250-10A7-94563E0ED75E}"/>
          </ac:spMkLst>
        </pc:spChg>
      </pc:sldChg>
      <pc:sldChg chg="modSp">
        <pc:chgData name="Arbesfeld, Jeremy" userId="S::jeremy.arbesfeld@nationwidechildrens.org::0bfff5e2-d4c2-45da-9c68-c100d9fb2262" providerId="AD" clId="Web-{28266135-53B4-36E9-6A7A-650024CE7CD7}" dt="2023-06-16T12:22:07.040" v="11" actId="20577"/>
        <pc:sldMkLst>
          <pc:docMk/>
          <pc:sldMk cId="53611816" sldId="275"/>
        </pc:sldMkLst>
        <pc:spChg chg="mod">
          <ac:chgData name="Arbesfeld, Jeremy" userId="S::jeremy.arbesfeld@nationwidechildrens.org::0bfff5e2-d4c2-45da-9c68-c100d9fb2262" providerId="AD" clId="Web-{28266135-53B4-36E9-6A7A-650024CE7CD7}" dt="2023-06-16T12:22:07.040" v="11" actId="20577"/>
          <ac:spMkLst>
            <pc:docMk/>
            <pc:sldMk cId="53611816" sldId="275"/>
            <ac:spMk id="3" creationId="{4C941ABD-4AA0-C988-45A2-E74BE63082A6}"/>
          </ac:spMkLst>
        </pc:spChg>
      </pc:sldChg>
      <pc:sldChg chg="addSp delSp modSp">
        <pc:chgData name="Arbesfeld, Jeremy" userId="S::jeremy.arbesfeld@nationwidechildrens.org::0bfff5e2-d4c2-45da-9c68-c100d9fb2262" providerId="AD" clId="Web-{28266135-53B4-36E9-6A7A-650024CE7CD7}" dt="2023-06-16T12:25:53.594" v="19"/>
        <pc:sldMkLst>
          <pc:docMk/>
          <pc:sldMk cId="1548709255" sldId="276"/>
        </pc:sldMkLst>
        <pc:spChg chg="del mod">
          <ac:chgData name="Arbesfeld, Jeremy" userId="S::jeremy.arbesfeld@nationwidechildrens.org::0bfff5e2-d4c2-45da-9c68-c100d9fb2262" providerId="AD" clId="Web-{28266135-53B4-36E9-6A7A-650024CE7CD7}" dt="2023-06-16T12:22:17.384" v="13"/>
          <ac:spMkLst>
            <pc:docMk/>
            <pc:sldMk cId="1548709255" sldId="276"/>
            <ac:spMk id="4" creationId="{F4A9CC2E-6045-5A5D-3A74-ED6A68DA5BF2}"/>
          </ac:spMkLst>
        </pc:spChg>
        <pc:spChg chg="add mod">
          <ac:chgData name="Arbesfeld, Jeremy" userId="S::jeremy.arbesfeld@nationwidechildrens.org::0bfff5e2-d4c2-45da-9c68-c100d9fb2262" providerId="AD" clId="Web-{28266135-53B4-36E9-6A7A-650024CE7CD7}" dt="2023-06-16T12:22:19.791" v="15" actId="1076"/>
          <ac:spMkLst>
            <pc:docMk/>
            <pc:sldMk cId="1548709255" sldId="276"/>
            <ac:spMk id="5" creationId="{6050BF2B-E74C-6E2A-F616-E8BEC9C60E23}"/>
          </ac:spMkLst>
        </pc:spChg>
        <pc:spChg chg="add mod">
          <ac:chgData name="Arbesfeld, Jeremy" userId="S::jeremy.arbesfeld@nationwidechildrens.org::0bfff5e2-d4c2-45da-9c68-c100d9fb2262" providerId="AD" clId="Web-{28266135-53B4-36E9-6A7A-650024CE7CD7}" dt="2023-06-16T12:25:53.594" v="19"/>
          <ac:spMkLst>
            <pc:docMk/>
            <pc:sldMk cId="1548709255" sldId="276"/>
            <ac:spMk id="6" creationId="{D864A6A4-B1C0-B59A-8EF9-A34F55036CDC}"/>
          </ac:spMkLst>
        </pc:spChg>
      </pc:sldChg>
      <pc:sldChg chg="addSp modSp new">
        <pc:chgData name="Arbesfeld, Jeremy" userId="S::jeremy.arbesfeld@nationwidechildrens.org::0bfff5e2-d4c2-45da-9c68-c100d9fb2262" providerId="AD" clId="Web-{28266135-53B4-36E9-6A7A-650024CE7CD7}" dt="2023-06-16T13:02:37.469" v="113" actId="20577"/>
        <pc:sldMkLst>
          <pc:docMk/>
          <pc:sldMk cId="2824248184" sldId="279"/>
        </pc:sldMkLst>
        <pc:spChg chg="mod">
          <ac:chgData name="Arbesfeld, Jeremy" userId="S::jeremy.arbesfeld@nationwidechildrens.org::0bfff5e2-d4c2-45da-9c68-c100d9fb2262" providerId="AD" clId="Web-{28266135-53B4-36E9-6A7A-650024CE7CD7}" dt="2023-06-16T13:02:37.469" v="113" actId="20577"/>
          <ac:spMkLst>
            <pc:docMk/>
            <pc:sldMk cId="2824248184" sldId="279"/>
            <ac:spMk id="2" creationId="{729905EC-B0EE-39E4-94D2-40F73C2E0D98}"/>
          </ac:spMkLst>
        </pc:spChg>
        <pc:spChg chg="mod">
          <ac:chgData name="Arbesfeld, Jeremy" userId="S::jeremy.arbesfeld@nationwidechildrens.org::0bfff5e2-d4c2-45da-9c68-c100d9fb2262" providerId="AD" clId="Web-{28266135-53B4-36E9-6A7A-650024CE7CD7}" dt="2023-06-16T12:50:47.808" v="108" actId="14100"/>
          <ac:spMkLst>
            <pc:docMk/>
            <pc:sldMk cId="2824248184" sldId="279"/>
            <ac:spMk id="3" creationId="{43FE90A4-94D0-BAB3-F6F8-F62B97321D75}"/>
          </ac:spMkLst>
        </pc:spChg>
        <pc:picChg chg="add mod">
          <ac:chgData name="Arbesfeld, Jeremy" userId="S::jeremy.arbesfeld@nationwidechildrens.org::0bfff5e2-d4c2-45da-9c68-c100d9fb2262" providerId="AD" clId="Web-{28266135-53B4-36E9-6A7A-650024CE7CD7}" dt="2023-06-16T12:50:53.762" v="111" actId="1076"/>
          <ac:picMkLst>
            <pc:docMk/>
            <pc:sldMk cId="2824248184" sldId="279"/>
            <ac:picMk id="4" creationId="{6161498B-17E1-21C9-30B0-96651A960ECF}"/>
          </ac:picMkLst>
        </pc:picChg>
      </pc:sldChg>
    </pc:docChg>
  </pc:docChgLst>
  <pc:docChgLst>
    <pc:chgData name="Arbesfeld, Jeremy" userId="S::jeremy.arbesfeld@nationwidechildrens.org::0bfff5e2-d4c2-45da-9c68-c100d9fb2262" providerId="AD" clId="Web-{7F68E691-B271-902D-B62D-DC7A62A5061D}"/>
    <pc:docChg chg="addSld modSld">
      <pc:chgData name="Arbesfeld, Jeremy" userId="S::jeremy.arbesfeld@nationwidechildrens.org::0bfff5e2-d4c2-45da-9c68-c100d9fb2262" providerId="AD" clId="Web-{7F68E691-B271-902D-B62D-DC7A62A5061D}" dt="2023-08-04T13:16:16.097" v="35" actId="14100"/>
      <pc:docMkLst>
        <pc:docMk/>
      </pc:docMkLst>
      <pc:sldChg chg="addSp delSp modSp mod modShow">
        <pc:chgData name="Arbesfeld, Jeremy" userId="S::jeremy.arbesfeld@nationwidechildrens.org::0bfff5e2-d4c2-45da-9c68-c100d9fb2262" providerId="AD" clId="Web-{7F68E691-B271-902D-B62D-DC7A62A5061D}" dt="2023-08-04T12:53:45.665" v="31"/>
        <pc:sldMkLst>
          <pc:docMk/>
          <pc:sldMk cId="442538699" sldId="267"/>
        </pc:sldMkLst>
        <pc:picChg chg="add del mod">
          <ac:chgData name="Arbesfeld, Jeremy" userId="S::jeremy.arbesfeld@nationwidechildrens.org::0bfff5e2-d4c2-45da-9c68-c100d9fb2262" providerId="AD" clId="Web-{7F68E691-B271-902D-B62D-DC7A62A5061D}" dt="2023-08-04T12:52:22.897" v="2"/>
          <ac:picMkLst>
            <pc:docMk/>
            <pc:sldMk cId="442538699" sldId="267"/>
            <ac:picMk id="4" creationId="{07AAEAB3-58DD-8F50-813F-69784ACD4437}"/>
          </ac:picMkLst>
        </pc:picChg>
      </pc:sldChg>
      <pc:sldChg chg="addSp delSp modSp new">
        <pc:chgData name="Arbesfeld, Jeremy" userId="S::jeremy.arbesfeld@nationwidechildrens.org::0bfff5e2-d4c2-45da-9c68-c100d9fb2262" providerId="AD" clId="Web-{7F68E691-B271-902D-B62D-DC7A62A5061D}" dt="2023-08-04T13:16:16.097" v="35" actId="14100"/>
        <pc:sldMkLst>
          <pc:docMk/>
          <pc:sldMk cId="2933159410" sldId="281"/>
        </pc:sldMkLst>
        <pc:spChg chg="mod">
          <ac:chgData name="Arbesfeld, Jeremy" userId="S::jeremy.arbesfeld@nationwidechildrens.org::0bfff5e2-d4c2-45da-9c68-c100d9fb2262" providerId="AD" clId="Web-{7F68E691-B271-902D-B62D-DC7A62A5061D}" dt="2023-08-04T12:53:37.602" v="29" actId="1076"/>
          <ac:spMkLst>
            <pc:docMk/>
            <pc:sldMk cId="2933159410" sldId="281"/>
            <ac:spMk id="2" creationId="{0E230F15-3ADA-94DC-F1A9-C3449992FAAC}"/>
          </ac:spMkLst>
        </pc:spChg>
        <pc:spChg chg="del">
          <ac:chgData name="Arbesfeld, Jeremy" userId="S::jeremy.arbesfeld@nationwidechildrens.org::0bfff5e2-d4c2-45da-9c68-c100d9fb2262" providerId="AD" clId="Web-{7F68E691-B271-902D-B62D-DC7A62A5061D}" dt="2023-08-04T12:52:41.913" v="16"/>
          <ac:spMkLst>
            <pc:docMk/>
            <pc:sldMk cId="2933159410" sldId="281"/>
            <ac:spMk id="3" creationId="{40C90653-1DC0-08E4-4F8B-3F8245B74718}"/>
          </ac:spMkLst>
        </pc:spChg>
        <pc:picChg chg="add del mod">
          <ac:chgData name="Arbesfeld, Jeremy" userId="S::jeremy.arbesfeld@nationwidechildrens.org::0bfff5e2-d4c2-45da-9c68-c100d9fb2262" providerId="AD" clId="Web-{7F68E691-B271-902D-B62D-DC7A62A5061D}" dt="2023-08-04T12:53:18.883" v="23"/>
          <ac:picMkLst>
            <pc:docMk/>
            <pc:sldMk cId="2933159410" sldId="281"/>
            <ac:picMk id="4" creationId="{8B6A2AD1-994E-BC63-767E-982267EE8C7B}"/>
          </ac:picMkLst>
        </pc:picChg>
        <pc:picChg chg="add mod">
          <ac:chgData name="Arbesfeld, Jeremy" userId="S::jeremy.arbesfeld@nationwidechildrens.org::0bfff5e2-d4c2-45da-9c68-c100d9fb2262" providerId="AD" clId="Web-{7F68E691-B271-902D-B62D-DC7A62A5061D}" dt="2023-08-04T13:16:16.097" v="35" actId="14100"/>
          <ac:picMkLst>
            <pc:docMk/>
            <pc:sldMk cId="2933159410" sldId="281"/>
            <ac:picMk id="5" creationId="{5F869F47-6AF2-78CC-DFE7-3C60A018FE4C}"/>
          </ac:picMkLst>
        </pc:picChg>
      </pc:sldChg>
    </pc:docChg>
  </pc:docChgLst>
  <pc:docChgLst>
    <pc:chgData name="Arbesfeld, Jeremy" userId="S::jeremy.arbesfeld@nationwidechildrens.org::0bfff5e2-d4c2-45da-9c68-c100d9fb2262" providerId="AD" clId="Web-{0B337088-0D77-68C6-36F4-0537FB83CE41}"/>
    <pc:docChg chg="modSld">
      <pc:chgData name="Arbesfeld, Jeremy" userId="S::jeremy.arbesfeld@nationwidechildrens.org::0bfff5e2-d4c2-45da-9c68-c100d9fb2262" providerId="AD" clId="Web-{0B337088-0D77-68C6-36F4-0537FB83CE41}" dt="2023-07-31T13:32:09.026" v="1" actId="1076"/>
      <pc:docMkLst>
        <pc:docMk/>
      </pc:docMkLst>
      <pc:sldChg chg="modSp">
        <pc:chgData name="Arbesfeld, Jeremy" userId="S::jeremy.arbesfeld@nationwidechildrens.org::0bfff5e2-d4c2-45da-9c68-c100d9fb2262" providerId="AD" clId="Web-{0B337088-0D77-68C6-36F4-0537FB83CE41}" dt="2023-07-31T13:32:09.026" v="1" actId="1076"/>
        <pc:sldMkLst>
          <pc:docMk/>
          <pc:sldMk cId="1746306959" sldId="264"/>
        </pc:sldMkLst>
        <pc:spChg chg="mod">
          <ac:chgData name="Arbesfeld, Jeremy" userId="S::jeremy.arbesfeld@nationwidechildrens.org::0bfff5e2-d4c2-45da-9c68-c100d9fb2262" providerId="AD" clId="Web-{0B337088-0D77-68C6-36F4-0537FB83CE41}" dt="2023-07-31T13:32:05.479" v="0" actId="1076"/>
          <ac:spMkLst>
            <pc:docMk/>
            <pc:sldMk cId="1746306959" sldId="264"/>
            <ac:spMk id="2" creationId="{2B72805F-EE60-5E31-C779-556F9EF9F58D}"/>
          </ac:spMkLst>
        </pc:spChg>
        <pc:picChg chg="mod">
          <ac:chgData name="Arbesfeld, Jeremy" userId="S::jeremy.arbesfeld@nationwidechildrens.org::0bfff5e2-d4c2-45da-9c68-c100d9fb2262" providerId="AD" clId="Web-{0B337088-0D77-68C6-36F4-0537FB83CE41}" dt="2023-07-31T13:32:09.026" v="1" actId="1076"/>
          <ac:picMkLst>
            <pc:docMk/>
            <pc:sldMk cId="1746306959" sldId="264"/>
            <ac:picMk id="4" creationId="{2AC62A03-EEF8-3355-8B94-07ACA6F3260F}"/>
          </ac:picMkLst>
        </pc:picChg>
      </pc:sldChg>
    </pc:docChg>
  </pc:docChgLst>
  <pc:docChgLst>
    <pc:chgData name="Arbesfeld, Jeremy" userId="S::jeremy.arbesfeld@nationwidechildrens.org::0bfff5e2-d4c2-45da-9c68-c100d9fb2262" providerId="AD" clId="Web-{3EF6369B-935C-A430-D392-3101F70F68B4}"/>
    <pc:docChg chg="addSld delSld modSld">
      <pc:chgData name="Arbesfeld, Jeremy" userId="S::jeremy.arbesfeld@nationwidechildrens.org::0bfff5e2-d4c2-45da-9c68-c100d9fb2262" providerId="AD" clId="Web-{3EF6369B-935C-A430-D392-3101F70F68B4}" dt="2023-08-07T20:48:24.128" v="50"/>
      <pc:docMkLst>
        <pc:docMk/>
      </pc:docMkLst>
      <pc:sldChg chg="addSp modSp">
        <pc:chgData name="Arbesfeld, Jeremy" userId="S::jeremy.arbesfeld@nationwidechildrens.org::0bfff5e2-d4c2-45da-9c68-c100d9fb2262" providerId="AD" clId="Web-{3EF6369B-935C-A430-D392-3101F70F68B4}" dt="2023-08-07T20:26:47.776" v="10" actId="1076"/>
        <pc:sldMkLst>
          <pc:docMk/>
          <pc:sldMk cId="1746306959" sldId="264"/>
        </pc:sldMkLst>
        <pc:spChg chg="add mod">
          <ac:chgData name="Arbesfeld, Jeremy" userId="S::jeremy.arbesfeld@nationwidechildrens.org::0bfff5e2-d4c2-45da-9c68-c100d9fb2262" providerId="AD" clId="Web-{3EF6369B-935C-A430-D392-3101F70F68B4}" dt="2023-08-07T20:26:47.776" v="10" actId="1076"/>
          <ac:spMkLst>
            <pc:docMk/>
            <pc:sldMk cId="1746306959" sldId="264"/>
            <ac:spMk id="3" creationId="{1D658038-76C7-CAB1-94B7-E3804C55F635}"/>
          </ac:spMkLst>
        </pc:spChg>
      </pc:sldChg>
      <pc:sldChg chg="del mod modShow">
        <pc:chgData name="Arbesfeld, Jeremy" userId="S::jeremy.arbesfeld@nationwidechildrens.org::0bfff5e2-d4c2-45da-9c68-c100d9fb2262" providerId="AD" clId="Web-{3EF6369B-935C-A430-D392-3101F70F68B4}" dt="2023-08-07T20:48:24.128" v="50"/>
        <pc:sldMkLst>
          <pc:docMk/>
          <pc:sldMk cId="1780932598" sldId="269"/>
        </pc:sldMkLst>
      </pc:sldChg>
      <pc:sldChg chg="addSp modSp add replId">
        <pc:chgData name="Arbesfeld, Jeremy" userId="S::jeremy.arbesfeld@nationwidechildrens.org::0bfff5e2-d4c2-45da-9c68-c100d9fb2262" providerId="AD" clId="Web-{3EF6369B-935C-A430-D392-3101F70F68B4}" dt="2023-08-07T20:27:34.293" v="15" actId="1076"/>
        <pc:sldMkLst>
          <pc:docMk/>
          <pc:sldMk cId="3551437699" sldId="282"/>
        </pc:sldMkLst>
        <pc:spChg chg="add mod">
          <ac:chgData name="Arbesfeld, Jeremy" userId="S::jeremy.arbesfeld@nationwidechildrens.org::0bfff5e2-d4c2-45da-9c68-c100d9fb2262" providerId="AD" clId="Web-{3EF6369B-935C-A430-D392-3101F70F68B4}" dt="2023-08-07T20:27:34.293" v="15" actId="1076"/>
          <ac:spMkLst>
            <pc:docMk/>
            <pc:sldMk cId="3551437699" sldId="282"/>
            <ac:spMk id="3" creationId="{3B8F6497-8B7D-5396-4915-6762EE2A0E93}"/>
          </ac:spMkLst>
        </pc:spChg>
        <pc:picChg chg="mod">
          <ac:chgData name="Arbesfeld, Jeremy" userId="S::jeremy.arbesfeld@nationwidechildrens.org::0bfff5e2-d4c2-45da-9c68-c100d9fb2262" providerId="AD" clId="Web-{3EF6369B-935C-A430-D392-3101F70F68B4}" dt="2023-08-07T20:27:25.808" v="14" actId="1076"/>
          <ac:picMkLst>
            <pc:docMk/>
            <pc:sldMk cId="3551437699" sldId="282"/>
            <ac:picMk id="4" creationId="{2AC62A03-EEF8-3355-8B94-07ACA6F3260F}"/>
          </ac:picMkLst>
        </pc:picChg>
      </pc:sldChg>
      <pc:sldChg chg="addSp modSp add replId">
        <pc:chgData name="Arbesfeld, Jeremy" userId="S::jeremy.arbesfeld@nationwidechildrens.org::0bfff5e2-d4c2-45da-9c68-c100d9fb2262" providerId="AD" clId="Web-{3EF6369B-935C-A430-D392-3101F70F68B4}" dt="2023-08-07T20:28:05.153" v="19" actId="1076"/>
        <pc:sldMkLst>
          <pc:docMk/>
          <pc:sldMk cId="1484827663" sldId="283"/>
        </pc:sldMkLst>
        <pc:spChg chg="add mod">
          <ac:chgData name="Arbesfeld, Jeremy" userId="S::jeremy.arbesfeld@nationwidechildrens.org::0bfff5e2-d4c2-45da-9c68-c100d9fb2262" providerId="AD" clId="Web-{3EF6369B-935C-A430-D392-3101F70F68B4}" dt="2023-08-07T20:28:05.153" v="19" actId="1076"/>
          <ac:spMkLst>
            <pc:docMk/>
            <pc:sldMk cId="1484827663" sldId="283"/>
            <ac:spMk id="3" creationId="{2E4AD3DF-6830-BB69-3CD8-726F819657EE}"/>
          </ac:spMkLst>
        </pc:spChg>
      </pc:sldChg>
      <pc:sldChg chg="modSp add replId">
        <pc:chgData name="Arbesfeld, Jeremy" userId="S::jeremy.arbesfeld@nationwidechildrens.org::0bfff5e2-d4c2-45da-9c68-c100d9fb2262" providerId="AD" clId="Web-{3EF6369B-935C-A430-D392-3101F70F68B4}" dt="2023-08-07T20:28:30.654" v="21" actId="1076"/>
        <pc:sldMkLst>
          <pc:docMk/>
          <pc:sldMk cId="2172684172" sldId="284"/>
        </pc:sldMkLst>
        <pc:spChg chg="mod">
          <ac:chgData name="Arbesfeld, Jeremy" userId="S::jeremy.arbesfeld@nationwidechildrens.org::0bfff5e2-d4c2-45da-9c68-c100d9fb2262" providerId="AD" clId="Web-{3EF6369B-935C-A430-D392-3101F70F68B4}" dt="2023-08-07T20:28:30.654" v="21" actId="1076"/>
          <ac:spMkLst>
            <pc:docMk/>
            <pc:sldMk cId="2172684172" sldId="284"/>
            <ac:spMk id="3" creationId="{2E4AD3DF-6830-BB69-3CD8-726F819657EE}"/>
          </ac:spMkLst>
        </pc:spChg>
      </pc:sldChg>
      <pc:sldChg chg="addSp modSp add replId">
        <pc:chgData name="Arbesfeld, Jeremy" userId="S::jeremy.arbesfeld@nationwidechildrens.org::0bfff5e2-d4c2-45da-9c68-c100d9fb2262" providerId="AD" clId="Web-{3EF6369B-935C-A430-D392-3101F70F68B4}" dt="2023-08-07T20:44:03.307" v="48" actId="20577"/>
        <pc:sldMkLst>
          <pc:docMk/>
          <pc:sldMk cId="2218792815" sldId="285"/>
        </pc:sldMkLst>
        <pc:spChg chg="mod">
          <ac:chgData name="Arbesfeld, Jeremy" userId="S::jeremy.arbesfeld@nationwidechildrens.org::0bfff5e2-d4c2-45da-9c68-c100d9fb2262" providerId="AD" clId="Web-{3EF6369B-935C-A430-D392-3101F70F68B4}" dt="2023-08-07T20:44:03.307" v="48" actId="20577"/>
          <ac:spMkLst>
            <pc:docMk/>
            <pc:sldMk cId="2218792815" sldId="285"/>
            <ac:spMk id="3" creationId="{EB638289-3C62-5250-10A7-94563E0ED75E}"/>
          </ac:spMkLst>
        </pc:spChg>
        <pc:picChg chg="add mod">
          <ac:chgData name="Arbesfeld, Jeremy" userId="S::jeremy.arbesfeld@nationwidechildrens.org::0bfff5e2-d4c2-45da-9c68-c100d9fb2262" providerId="AD" clId="Web-{3EF6369B-935C-A430-D392-3101F70F68B4}" dt="2023-08-07T20:44:01.057" v="47" actId="1076"/>
          <ac:picMkLst>
            <pc:docMk/>
            <pc:sldMk cId="2218792815" sldId="285"/>
            <ac:picMk id="4" creationId="{9C159831-9383-A8CF-2C33-498B0B2A022F}"/>
          </ac:picMkLst>
        </pc:picChg>
      </pc:sldChg>
    </pc:docChg>
  </pc:docChgLst>
  <pc:docChgLst>
    <pc:chgData name="Arbesfeld, Jeremy" userId="S::jeremy.arbesfeld@nationwidechildrens.org::0bfff5e2-d4c2-45da-9c68-c100d9fb2262" providerId="AD" clId="Web-{E9716BF2-D213-40B3-BE0C-A6B05CC02741}"/>
    <pc:docChg chg="addSld delSld modSld">
      <pc:chgData name="Arbesfeld, Jeremy" userId="S::jeremy.arbesfeld@nationwidechildrens.org::0bfff5e2-d4c2-45da-9c68-c100d9fb2262" providerId="AD" clId="Web-{E9716BF2-D213-40B3-BE0C-A6B05CC02741}" dt="2023-06-15T17:28:06.918" v="565" actId="1076"/>
      <pc:docMkLst>
        <pc:docMk/>
      </pc:docMkLst>
      <pc:sldChg chg="addSp modSp">
        <pc:chgData name="Arbesfeld, Jeremy" userId="S::jeremy.arbesfeld@nationwidechildrens.org::0bfff5e2-d4c2-45da-9c68-c100d9fb2262" providerId="AD" clId="Web-{E9716BF2-D213-40B3-BE0C-A6B05CC02741}" dt="2023-06-15T14:07:24.530" v="226" actId="1076"/>
        <pc:sldMkLst>
          <pc:docMk/>
          <pc:sldMk cId="109857222" sldId="256"/>
        </pc:sldMkLst>
        <pc:spChg chg="mod">
          <ac:chgData name="Arbesfeld, Jeremy" userId="S::jeremy.arbesfeld@nationwidechildrens.org::0bfff5e2-d4c2-45da-9c68-c100d9fb2262" providerId="AD" clId="Web-{E9716BF2-D213-40B3-BE0C-A6B05CC02741}" dt="2023-06-15T13:47:45.686" v="104" actId="20577"/>
          <ac:spMkLst>
            <pc:docMk/>
            <pc:sldMk cId="109857222" sldId="256"/>
            <ac:spMk id="2" creationId="{00000000-0000-0000-0000-000000000000}"/>
          </ac:spMkLst>
        </pc:spChg>
        <pc:spChg chg="mod">
          <ac:chgData name="Arbesfeld, Jeremy" userId="S::jeremy.arbesfeld@nationwidechildrens.org::0bfff5e2-d4c2-45da-9c68-c100d9fb2262" providerId="AD" clId="Web-{E9716BF2-D213-40B3-BE0C-A6B05CC02741}" dt="2023-06-15T13:45:48.355" v="90" actId="1076"/>
          <ac:spMkLst>
            <pc:docMk/>
            <pc:sldMk cId="109857222" sldId="256"/>
            <ac:spMk id="3" creationId="{00000000-0000-0000-0000-000000000000}"/>
          </ac:spMkLst>
        </pc:spChg>
        <pc:picChg chg="add mod">
          <ac:chgData name="Arbesfeld, Jeremy" userId="S::jeremy.arbesfeld@nationwidechildrens.org::0bfff5e2-d4c2-45da-9c68-c100d9fb2262" providerId="AD" clId="Web-{E9716BF2-D213-40B3-BE0C-A6B05CC02741}" dt="2023-06-15T14:07:24.530" v="226" actId="1076"/>
          <ac:picMkLst>
            <pc:docMk/>
            <pc:sldMk cId="109857222" sldId="256"/>
            <ac:picMk id="4" creationId="{44265348-85E3-F2D6-3791-624E096DB7D6}"/>
          </ac:picMkLst>
        </pc:picChg>
      </pc:sldChg>
      <pc:sldChg chg="modSp new">
        <pc:chgData name="Arbesfeld, Jeremy" userId="S::jeremy.arbesfeld@nationwidechildrens.org::0bfff5e2-d4c2-45da-9c68-c100d9fb2262" providerId="AD" clId="Web-{E9716BF2-D213-40B3-BE0C-A6B05CC02741}" dt="2023-06-15T13:47:38.577" v="103" actId="20577"/>
        <pc:sldMkLst>
          <pc:docMk/>
          <pc:sldMk cId="1544906464" sldId="257"/>
        </pc:sldMkLst>
        <pc:spChg chg="mod">
          <ac:chgData name="Arbesfeld, Jeremy" userId="S::jeremy.arbesfeld@nationwidechildrens.org::0bfff5e2-d4c2-45da-9c68-c100d9fb2262" providerId="AD" clId="Web-{E9716BF2-D213-40B3-BE0C-A6B05CC02741}" dt="2023-06-15T13:47:38.577" v="103" actId="20577"/>
          <ac:spMkLst>
            <pc:docMk/>
            <pc:sldMk cId="1544906464" sldId="257"/>
            <ac:spMk id="2" creationId="{70271D1D-D554-ED5C-80A0-2795B6CA6D1C}"/>
          </ac:spMkLst>
        </pc:spChg>
      </pc:sldChg>
      <pc:sldChg chg="new del">
        <pc:chgData name="Arbesfeld, Jeremy" userId="S::jeremy.arbesfeld@nationwidechildrens.org::0bfff5e2-d4c2-45da-9c68-c100d9fb2262" providerId="AD" clId="Web-{E9716BF2-D213-40B3-BE0C-A6B05CC02741}" dt="2023-06-15T13:38:42.781" v="53"/>
        <pc:sldMkLst>
          <pc:docMk/>
          <pc:sldMk cId="2728539264" sldId="257"/>
        </pc:sldMkLst>
      </pc:sldChg>
      <pc:sldChg chg="new del">
        <pc:chgData name="Arbesfeld, Jeremy" userId="S::jeremy.arbesfeld@nationwidechildrens.org::0bfff5e2-d4c2-45da-9c68-c100d9fb2262" providerId="AD" clId="Web-{E9716BF2-D213-40B3-BE0C-A6B05CC02741}" dt="2023-06-15T13:41:28.161" v="61"/>
        <pc:sldMkLst>
          <pc:docMk/>
          <pc:sldMk cId="2503074467" sldId="258"/>
        </pc:sldMkLst>
      </pc:sldChg>
      <pc:sldChg chg="modSp add">
        <pc:chgData name="Arbesfeld, Jeremy" userId="S::jeremy.arbesfeld@nationwidechildrens.org::0bfff5e2-d4c2-45da-9c68-c100d9fb2262" providerId="AD" clId="Web-{E9716BF2-D213-40B3-BE0C-A6B05CC02741}" dt="2023-06-15T14:21:21.489" v="284" actId="20577"/>
        <pc:sldMkLst>
          <pc:docMk/>
          <pc:sldMk cId="3462897113" sldId="258"/>
        </pc:sldMkLst>
        <pc:spChg chg="mod">
          <ac:chgData name="Arbesfeld, Jeremy" userId="S::jeremy.arbesfeld@nationwidechildrens.org::0bfff5e2-d4c2-45da-9c68-c100d9fb2262" providerId="AD" clId="Web-{E9716BF2-D213-40B3-BE0C-A6B05CC02741}" dt="2023-06-15T14:21:21.489" v="284" actId="20577"/>
          <ac:spMkLst>
            <pc:docMk/>
            <pc:sldMk cId="3462897113" sldId="258"/>
            <ac:spMk id="2" creationId="{E91CD775-FCD1-38A4-4FA3-754BF94E69E4}"/>
          </ac:spMkLst>
        </pc:spChg>
        <pc:spChg chg="mod">
          <ac:chgData name="Arbesfeld, Jeremy" userId="S::jeremy.arbesfeld@nationwidechildrens.org::0bfff5e2-d4c2-45da-9c68-c100d9fb2262" providerId="AD" clId="Web-{E9716BF2-D213-40B3-BE0C-A6B05CC02741}" dt="2023-06-15T13:47:30.030" v="101" actId="20577"/>
          <ac:spMkLst>
            <pc:docMk/>
            <pc:sldMk cId="3462897113" sldId="258"/>
            <ac:spMk id="3" creationId="{148772E2-1E11-48B1-88A8-8AA968807516}"/>
          </ac:spMkLst>
        </pc:spChg>
        <pc:spChg chg="mod">
          <ac:chgData name="Arbesfeld, Jeremy" userId="S::jeremy.arbesfeld@nationwidechildrens.org::0bfff5e2-d4c2-45da-9c68-c100d9fb2262" providerId="AD" clId="Web-{E9716BF2-D213-40B3-BE0C-A6B05CC02741}" dt="2023-06-15T13:41:51.239" v="63" actId="1076"/>
          <ac:spMkLst>
            <pc:docMk/>
            <pc:sldMk cId="3462897113" sldId="258"/>
            <ac:spMk id="5" creationId="{8F16043F-EAD8-44B7-47C3-320B55B3B28B}"/>
          </ac:spMkLst>
        </pc:spChg>
      </pc:sldChg>
      <pc:sldChg chg="addSp delSp modSp add">
        <pc:chgData name="Arbesfeld, Jeremy" userId="S::jeremy.arbesfeld@nationwidechildrens.org::0bfff5e2-d4c2-45da-9c68-c100d9fb2262" providerId="AD" clId="Web-{E9716BF2-D213-40B3-BE0C-A6B05CC02741}" dt="2023-06-15T13:46:21.309" v="98" actId="688"/>
        <pc:sldMkLst>
          <pc:docMk/>
          <pc:sldMk cId="935121845" sldId="259"/>
        </pc:sldMkLst>
        <pc:spChg chg="mod">
          <ac:chgData name="Arbesfeld, Jeremy" userId="S::jeremy.arbesfeld@nationwidechildrens.org::0bfff5e2-d4c2-45da-9c68-c100d9fb2262" providerId="AD" clId="Web-{E9716BF2-D213-40B3-BE0C-A6B05CC02741}" dt="2023-06-15T13:43:45.414" v="74" actId="20577"/>
          <ac:spMkLst>
            <pc:docMk/>
            <pc:sldMk cId="935121845" sldId="259"/>
            <ac:spMk id="2" creationId="{BFB0107F-46B0-EEB6-FDF7-A2705F1D8908}"/>
          </ac:spMkLst>
        </pc:spChg>
        <pc:spChg chg="add mod">
          <ac:chgData name="Arbesfeld, Jeremy" userId="S::jeremy.arbesfeld@nationwidechildrens.org::0bfff5e2-d4c2-45da-9c68-c100d9fb2262" providerId="AD" clId="Web-{E9716BF2-D213-40B3-BE0C-A6B05CC02741}" dt="2023-06-15T13:44:43.916" v="81" actId="14100"/>
          <ac:spMkLst>
            <pc:docMk/>
            <pc:sldMk cId="935121845" sldId="259"/>
            <ac:spMk id="5" creationId="{580901E5-06D1-9040-2DA4-0143755E2097}"/>
          </ac:spMkLst>
        </pc:spChg>
        <pc:spChg chg="del">
          <ac:chgData name="Arbesfeld, Jeremy" userId="S::jeremy.arbesfeld@nationwidechildrens.org::0bfff5e2-d4c2-45da-9c68-c100d9fb2262" providerId="AD" clId="Web-{E9716BF2-D213-40B3-BE0C-A6B05CC02741}" dt="2023-06-15T13:43:49.196" v="75"/>
          <ac:spMkLst>
            <pc:docMk/>
            <pc:sldMk cId="935121845" sldId="259"/>
            <ac:spMk id="6" creationId="{C8897F08-0038-BC45-0F08-A0E8750FF266}"/>
          </ac:spMkLst>
        </pc:spChg>
        <pc:spChg chg="add">
          <ac:chgData name="Arbesfeld, Jeremy" userId="S::jeremy.arbesfeld@nationwidechildrens.org::0bfff5e2-d4c2-45da-9c68-c100d9fb2262" providerId="AD" clId="Web-{E9716BF2-D213-40B3-BE0C-A6B05CC02741}" dt="2023-06-15T13:46:02.996" v="93"/>
          <ac:spMkLst>
            <pc:docMk/>
            <pc:sldMk cId="935121845" sldId="259"/>
            <ac:spMk id="9" creationId="{D9761C30-A9F6-A9D3-1D1C-0A08B4AC25A4}"/>
          </ac:spMkLst>
        </pc:spChg>
        <pc:spChg chg="add mod">
          <ac:chgData name="Arbesfeld, Jeremy" userId="S::jeremy.arbesfeld@nationwidechildrens.org::0bfff5e2-d4c2-45da-9c68-c100d9fb2262" providerId="AD" clId="Web-{E9716BF2-D213-40B3-BE0C-A6B05CC02741}" dt="2023-06-15T13:46:21.309" v="98" actId="688"/>
          <ac:spMkLst>
            <pc:docMk/>
            <pc:sldMk cId="935121845" sldId="259"/>
            <ac:spMk id="10" creationId="{E1C1C402-3C01-0450-DBBB-C2673688E598}"/>
          </ac:spMkLst>
        </pc:spChg>
      </pc:sldChg>
      <pc:sldChg chg="add">
        <pc:chgData name="Arbesfeld, Jeremy" userId="S::jeremy.arbesfeld@nationwidechildrens.org::0bfff5e2-d4c2-45da-9c68-c100d9fb2262" providerId="AD" clId="Web-{E9716BF2-D213-40B3-BE0C-A6B05CC02741}" dt="2023-06-15T13:48:02.984" v="105"/>
        <pc:sldMkLst>
          <pc:docMk/>
          <pc:sldMk cId="959754812" sldId="260"/>
        </pc:sldMkLst>
      </pc:sldChg>
      <pc:sldChg chg="addSp delSp modSp new">
        <pc:chgData name="Arbesfeld, Jeremy" userId="S::jeremy.arbesfeld@nationwidechildrens.org::0bfff5e2-d4c2-45da-9c68-c100d9fb2262" providerId="AD" clId="Web-{E9716BF2-D213-40B3-BE0C-A6B05CC02741}" dt="2023-06-15T17:28:06.918" v="565" actId="1076"/>
        <pc:sldMkLst>
          <pc:docMk/>
          <pc:sldMk cId="2995499435" sldId="261"/>
        </pc:sldMkLst>
        <pc:spChg chg="mod">
          <ac:chgData name="Arbesfeld, Jeremy" userId="S::jeremy.arbesfeld@nationwidechildrens.org::0bfff5e2-d4c2-45da-9c68-c100d9fb2262" providerId="AD" clId="Web-{E9716BF2-D213-40B3-BE0C-A6B05CC02741}" dt="2023-06-15T13:49:36.658" v="115" actId="1076"/>
          <ac:spMkLst>
            <pc:docMk/>
            <pc:sldMk cId="2995499435" sldId="261"/>
            <ac:spMk id="2" creationId="{6E5F97D3-9BFE-71B2-654E-40DF46787394}"/>
          </ac:spMkLst>
        </pc:spChg>
        <pc:spChg chg="del">
          <ac:chgData name="Arbesfeld, Jeremy" userId="S::jeremy.arbesfeld@nationwidechildrens.org::0bfff5e2-d4c2-45da-9c68-c100d9fb2262" providerId="AD" clId="Web-{E9716BF2-D213-40B3-BE0C-A6B05CC02741}" dt="2023-06-15T13:49:19.782" v="110"/>
          <ac:spMkLst>
            <pc:docMk/>
            <pc:sldMk cId="2995499435" sldId="261"/>
            <ac:spMk id="3" creationId="{69353DA3-D5A2-5B66-D924-C553E6381878}"/>
          </ac:spMkLst>
        </pc:spChg>
        <pc:picChg chg="add mod ord">
          <ac:chgData name="Arbesfeld, Jeremy" userId="S::jeremy.arbesfeld@nationwidechildrens.org::0bfff5e2-d4c2-45da-9c68-c100d9fb2262" providerId="AD" clId="Web-{E9716BF2-D213-40B3-BE0C-A6B05CC02741}" dt="2023-06-15T17:28:06.918" v="565" actId="1076"/>
          <ac:picMkLst>
            <pc:docMk/>
            <pc:sldMk cId="2995499435" sldId="261"/>
            <ac:picMk id="4" creationId="{73EB9D9C-9641-64E3-F63D-BAE6218F758B}"/>
          </ac:picMkLst>
        </pc:picChg>
      </pc:sldChg>
      <pc:sldChg chg="modSp new">
        <pc:chgData name="Arbesfeld, Jeremy" userId="S::jeremy.arbesfeld@nationwidechildrens.org::0bfff5e2-d4c2-45da-9c68-c100d9fb2262" providerId="AD" clId="Web-{E9716BF2-D213-40B3-BE0C-A6B05CC02741}" dt="2023-06-15T13:50:39.284" v="128" actId="20577"/>
        <pc:sldMkLst>
          <pc:docMk/>
          <pc:sldMk cId="3418436660" sldId="262"/>
        </pc:sldMkLst>
        <pc:spChg chg="mod">
          <ac:chgData name="Arbesfeld, Jeremy" userId="S::jeremy.arbesfeld@nationwidechildrens.org::0bfff5e2-d4c2-45da-9c68-c100d9fb2262" providerId="AD" clId="Web-{E9716BF2-D213-40B3-BE0C-A6B05CC02741}" dt="2023-06-15T13:50:39.284" v="128" actId="20577"/>
          <ac:spMkLst>
            <pc:docMk/>
            <pc:sldMk cId="3418436660" sldId="262"/>
            <ac:spMk id="2" creationId="{29A2075E-832C-2AD8-64EA-EB776AD6144B}"/>
          </ac:spMkLst>
        </pc:spChg>
      </pc:sldChg>
      <pc:sldChg chg="addSp delSp modSp new">
        <pc:chgData name="Arbesfeld, Jeremy" userId="S::jeremy.arbesfeld@nationwidechildrens.org::0bfff5e2-d4c2-45da-9c68-c100d9fb2262" providerId="AD" clId="Web-{E9716BF2-D213-40B3-BE0C-A6B05CC02741}" dt="2023-06-15T17:07:19.216" v="557" actId="20577"/>
        <pc:sldMkLst>
          <pc:docMk/>
          <pc:sldMk cId="2474537098" sldId="263"/>
        </pc:sldMkLst>
        <pc:spChg chg="mod">
          <ac:chgData name="Arbesfeld, Jeremy" userId="S::jeremy.arbesfeld@nationwidechildrens.org::0bfff5e2-d4c2-45da-9c68-c100d9fb2262" providerId="AD" clId="Web-{E9716BF2-D213-40B3-BE0C-A6B05CC02741}" dt="2023-06-15T17:07:19.216" v="557" actId="20577"/>
          <ac:spMkLst>
            <pc:docMk/>
            <pc:sldMk cId="2474537098" sldId="263"/>
            <ac:spMk id="2" creationId="{9FAC7547-449C-F2CE-45A6-F722A2D65107}"/>
          </ac:spMkLst>
        </pc:spChg>
        <pc:spChg chg="del">
          <ac:chgData name="Arbesfeld, Jeremy" userId="S::jeremy.arbesfeld@nationwidechildrens.org::0bfff5e2-d4c2-45da-9c68-c100d9fb2262" providerId="AD" clId="Web-{E9716BF2-D213-40B3-BE0C-A6B05CC02741}" dt="2023-06-15T13:51:19.817" v="136"/>
          <ac:spMkLst>
            <pc:docMk/>
            <pc:sldMk cId="2474537098" sldId="263"/>
            <ac:spMk id="3" creationId="{DBA23646-4106-1DC4-0A9A-C82E313F6EEE}"/>
          </ac:spMkLst>
        </pc:spChg>
        <pc:picChg chg="add mod ord">
          <ac:chgData name="Arbesfeld, Jeremy" userId="S::jeremy.arbesfeld@nationwidechildrens.org::0bfff5e2-d4c2-45da-9c68-c100d9fb2262" providerId="AD" clId="Web-{E9716BF2-D213-40B3-BE0C-A6B05CC02741}" dt="2023-06-15T13:51:29.192" v="140" actId="1076"/>
          <ac:picMkLst>
            <pc:docMk/>
            <pc:sldMk cId="2474537098" sldId="263"/>
            <ac:picMk id="4" creationId="{642780F2-7BC4-CF4F-909D-225606273205}"/>
          </ac:picMkLst>
        </pc:picChg>
      </pc:sldChg>
      <pc:sldChg chg="addSp delSp modSp new">
        <pc:chgData name="Arbesfeld, Jeremy" userId="S::jeremy.arbesfeld@nationwidechildrens.org::0bfff5e2-d4c2-45da-9c68-c100d9fb2262" providerId="AD" clId="Web-{E9716BF2-D213-40B3-BE0C-A6B05CC02741}" dt="2023-06-15T13:53:42.071" v="150" actId="1076"/>
        <pc:sldMkLst>
          <pc:docMk/>
          <pc:sldMk cId="1746306959" sldId="264"/>
        </pc:sldMkLst>
        <pc:spChg chg="mod">
          <ac:chgData name="Arbesfeld, Jeremy" userId="S::jeremy.arbesfeld@nationwidechildrens.org::0bfff5e2-d4c2-45da-9c68-c100d9fb2262" providerId="AD" clId="Web-{E9716BF2-D213-40B3-BE0C-A6B05CC02741}" dt="2023-06-15T13:53:19.523" v="145" actId="20577"/>
          <ac:spMkLst>
            <pc:docMk/>
            <pc:sldMk cId="1746306959" sldId="264"/>
            <ac:spMk id="2" creationId="{2B72805F-EE60-5E31-C779-556F9EF9F58D}"/>
          </ac:spMkLst>
        </pc:spChg>
        <pc:spChg chg="del">
          <ac:chgData name="Arbesfeld, Jeremy" userId="S::jeremy.arbesfeld@nationwidechildrens.org::0bfff5e2-d4c2-45da-9c68-c100d9fb2262" providerId="AD" clId="Web-{E9716BF2-D213-40B3-BE0C-A6B05CC02741}" dt="2023-06-15T13:53:31.023" v="146"/>
          <ac:spMkLst>
            <pc:docMk/>
            <pc:sldMk cId="1746306959" sldId="264"/>
            <ac:spMk id="3" creationId="{EAE16903-1326-9509-0F7D-0BAC26320AE2}"/>
          </ac:spMkLst>
        </pc:spChg>
        <pc:picChg chg="add mod ord">
          <ac:chgData name="Arbesfeld, Jeremy" userId="S::jeremy.arbesfeld@nationwidechildrens.org::0bfff5e2-d4c2-45da-9c68-c100d9fb2262" providerId="AD" clId="Web-{E9716BF2-D213-40B3-BE0C-A6B05CC02741}" dt="2023-06-15T13:53:42.071" v="150" actId="1076"/>
          <ac:picMkLst>
            <pc:docMk/>
            <pc:sldMk cId="1746306959" sldId="264"/>
            <ac:picMk id="4" creationId="{2AC62A03-EEF8-3355-8B94-07ACA6F3260F}"/>
          </ac:picMkLst>
        </pc:picChg>
      </pc:sldChg>
      <pc:sldChg chg="new del">
        <pc:chgData name="Arbesfeld, Jeremy" userId="S::jeremy.arbesfeld@nationwidechildrens.org::0bfff5e2-d4c2-45da-9c68-c100d9fb2262" providerId="AD" clId="Web-{E9716BF2-D213-40B3-BE0C-A6B05CC02741}" dt="2023-06-15T13:53:12.726" v="142"/>
        <pc:sldMkLst>
          <pc:docMk/>
          <pc:sldMk cId="3596421050" sldId="264"/>
        </pc:sldMkLst>
      </pc:sldChg>
      <pc:sldChg chg="addSp modSp add">
        <pc:chgData name="Arbesfeld, Jeremy" userId="S::jeremy.arbesfeld@nationwidechildrens.org::0bfff5e2-d4c2-45da-9c68-c100d9fb2262" providerId="AD" clId="Web-{E9716BF2-D213-40B3-BE0C-A6B05CC02741}" dt="2023-06-15T13:58:48.516" v="170" actId="1076"/>
        <pc:sldMkLst>
          <pc:docMk/>
          <pc:sldMk cId="1976777611" sldId="265"/>
        </pc:sldMkLst>
        <pc:spChg chg="mod">
          <ac:chgData name="Arbesfeld, Jeremy" userId="S::jeremy.arbesfeld@nationwidechildrens.org::0bfff5e2-d4c2-45da-9c68-c100d9fb2262" providerId="AD" clId="Web-{E9716BF2-D213-40B3-BE0C-A6B05CC02741}" dt="2023-06-15T13:58:48.516" v="170" actId="1076"/>
          <ac:spMkLst>
            <pc:docMk/>
            <pc:sldMk cId="1976777611" sldId="265"/>
            <ac:spMk id="2" creationId="{63D38D25-A146-959E-C45A-3DF455705BF8}"/>
          </ac:spMkLst>
        </pc:spChg>
        <pc:spChg chg="mod">
          <ac:chgData name="Arbesfeld, Jeremy" userId="S::jeremy.arbesfeld@nationwidechildrens.org::0bfff5e2-d4c2-45da-9c68-c100d9fb2262" providerId="AD" clId="Web-{E9716BF2-D213-40B3-BE0C-A6B05CC02741}" dt="2023-06-15T13:55:36.667" v="163" actId="20577"/>
          <ac:spMkLst>
            <pc:docMk/>
            <pc:sldMk cId="1976777611" sldId="265"/>
            <ac:spMk id="3" creationId="{3CE67C70-482A-CDC5-F467-1ECDCDCD2E9D}"/>
          </ac:spMkLst>
        </pc:spChg>
        <pc:spChg chg="add mod">
          <ac:chgData name="Arbesfeld, Jeremy" userId="S::jeremy.arbesfeld@nationwidechildrens.org::0bfff5e2-d4c2-45da-9c68-c100d9fb2262" providerId="AD" clId="Web-{E9716BF2-D213-40B3-BE0C-A6B05CC02741}" dt="2023-06-15T13:55:34.339" v="162" actId="1076"/>
          <ac:spMkLst>
            <pc:docMk/>
            <pc:sldMk cId="1976777611" sldId="265"/>
            <ac:spMk id="5" creationId="{F95C6203-5B4C-D59D-081B-40F2D0C5E1A0}"/>
          </ac:spMkLst>
        </pc:spChg>
        <pc:picChg chg="add mod">
          <ac:chgData name="Arbesfeld, Jeremy" userId="S::jeremy.arbesfeld@nationwidechildrens.org::0bfff5e2-d4c2-45da-9c68-c100d9fb2262" providerId="AD" clId="Web-{E9716BF2-D213-40B3-BE0C-A6B05CC02741}" dt="2023-06-15T13:55:16.354" v="160" actId="14100"/>
          <ac:picMkLst>
            <pc:docMk/>
            <pc:sldMk cId="1976777611" sldId="265"/>
            <ac:picMk id="4" creationId="{BF6F08FD-B6D1-AFE7-6763-D6F3FC69D930}"/>
          </ac:picMkLst>
        </pc:picChg>
      </pc:sldChg>
      <pc:sldChg chg="modSp add">
        <pc:chgData name="Arbesfeld, Jeremy" userId="S::jeremy.arbesfeld@nationwidechildrens.org::0bfff5e2-d4c2-45da-9c68-c100d9fb2262" providerId="AD" clId="Web-{E9716BF2-D213-40B3-BE0C-A6B05CC02741}" dt="2023-06-15T13:58:58.048" v="177" actId="20577"/>
        <pc:sldMkLst>
          <pc:docMk/>
          <pc:sldMk cId="953670684" sldId="266"/>
        </pc:sldMkLst>
        <pc:spChg chg="mod">
          <ac:chgData name="Arbesfeld, Jeremy" userId="S::jeremy.arbesfeld@nationwidechildrens.org::0bfff5e2-d4c2-45da-9c68-c100d9fb2262" providerId="AD" clId="Web-{E9716BF2-D213-40B3-BE0C-A6B05CC02741}" dt="2023-06-15T13:58:58.048" v="177" actId="20577"/>
          <ac:spMkLst>
            <pc:docMk/>
            <pc:sldMk cId="953670684" sldId="266"/>
            <ac:spMk id="2" creationId="{B7A6275A-DF2D-AD21-0BB0-614DC131B7BC}"/>
          </ac:spMkLst>
        </pc:spChg>
      </pc:sldChg>
      <pc:sldChg chg="modSp add">
        <pc:chgData name="Arbesfeld, Jeremy" userId="S::jeremy.arbesfeld@nationwidechildrens.org::0bfff5e2-d4c2-45da-9c68-c100d9fb2262" providerId="AD" clId="Web-{E9716BF2-D213-40B3-BE0C-A6B05CC02741}" dt="2023-06-15T14:02:12.365" v="219" actId="20577"/>
        <pc:sldMkLst>
          <pc:docMk/>
          <pc:sldMk cId="442538699" sldId="267"/>
        </pc:sldMkLst>
        <pc:spChg chg="mod">
          <ac:chgData name="Arbesfeld, Jeremy" userId="S::jeremy.arbesfeld@nationwidechildrens.org::0bfff5e2-d4c2-45da-9c68-c100d9fb2262" providerId="AD" clId="Web-{E9716BF2-D213-40B3-BE0C-A6B05CC02741}" dt="2023-06-15T14:00:47.300" v="203" actId="20577"/>
          <ac:spMkLst>
            <pc:docMk/>
            <pc:sldMk cId="442538699" sldId="267"/>
            <ac:spMk id="2" creationId="{6504E74F-293C-89EB-CA36-BB29EC2F5B40}"/>
          </ac:spMkLst>
        </pc:spChg>
        <pc:spChg chg="mod">
          <ac:chgData name="Arbesfeld, Jeremy" userId="S::jeremy.arbesfeld@nationwidechildrens.org::0bfff5e2-d4c2-45da-9c68-c100d9fb2262" providerId="AD" clId="Web-{E9716BF2-D213-40B3-BE0C-A6B05CC02741}" dt="2023-06-15T14:02:12.365" v="219" actId="20577"/>
          <ac:spMkLst>
            <pc:docMk/>
            <pc:sldMk cId="442538699" sldId="267"/>
            <ac:spMk id="3" creationId="{31975B56-A433-A5E3-8E14-536FD18EBF78}"/>
          </ac:spMkLst>
        </pc:spChg>
      </pc:sldChg>
      <pc:sldChg chg="add">
        <pc:chgData name="Arbesfeld, Jeremy" userId="S::jeremy.arbesfeld@nationwidechildrens.org::0bfff5e2-d4c2-45da-9c68-c100d9fb2262" providerId="AD" clId="Web-{E9716BF2-D213-40B3-BE0C-A6B05CC02741}" dt="2023-06-15T14:04:17.868" v="220"/>
        <pc:sldMkLst>
          <pc:docMk/>
          <pc:sldMk cId="3829103320" sldId="268"/>
        </pc:sldMkLst>
      </pc:sldChg>
      <pc:sldChg chg="add">
        <pc:chgData name="Arbesfeld, Jeremy" userId="S::jeremy.arbesfeld@nationwidechildrens.org::0bfff5e2-d4c2-45da-9c68-c100d9fb2262" providerId="AD" clId="Web-{E9716BF2-D213-40B3-BE0C-A6B05CC02741}" dt="2023-06-15T14:04:18.962" v="221"/>
        <pc:sldMkLst>
          <pc:docMk/>
          <pc:sldMk cId="1780932598" sldId="269"/>
        </pc:sldMkLst>
      </pc:sldChg>
      <pc:sldChg chg="modSp new">
        <pc:chgData name="Arbesfeld, Jeremy" userId="S::jeremy.arbesfeld@nationwidechildrens.org::0bfff5e2-d4c2-45da-9c68-c100d9fb2262" providerId="AD" clId="Web-{E9716BF2-D213-40B3-BE0C-A6B05CC02741}" dt="2023-06-15T14:15:19.683" v="277" actId="20577"/>
        <pc:sldMkLst>
          <pc:docMk/>
          <pc:sldMk cId="3268306961" sldId="270"/>
        </pc:sldMkLst>
        <pc:spChg chg="mod">
          <ac:chgData name="Arbesfeld, Jeremy" userId="S::jeremy.arbesfeld@nationwidechildrens.org::0bfff5e2-d4c2-45da-9c68-c100d9fb2262" providerId="AD" clId="Web-{E9716BF2-D213-40B3-BE0C-A6B05CC02741}" dt="2023-06-15T14:15:19.683" v="277" actId="20577"/>
          <ac:spMkLst>
            <pc:docMk/>
            <pc:sldMk cId="3268306961" sldId="270"/>
            <ac:spMk id="2" creationId="{92CF4C41-75C1-0C2B-0E8D-19971F980CDB}"/>
          </ac:spMkLst>
        </pc:spChg>
      </pc:sldChg>
      <pc:sldChg chg="addSp delSp modSp new">
        <pc:chgData name="Arbesfeld, Jeremy" userId="S::jeremy.arbesfeld@nationwidechildrens.org::0bfff5e2-d4c2-45da-9c68-c100d9fb2262" providerId="AD" clId="Web-{E9716BF2-D213-40B3-BE0C-A6B05CC02741}" dt="2023-06-15T14:10:49.066" v="244"/>
        <pc:sldMkLst>
          <pc:docMk/>
          <pc:sldMk cId="99595319" sldId="271"/>
        </pc:sldMkLst>
        <pc:spChg chg="mod">
          <ac:chgData name="Arbesfeld, Jeremy" userId="S::jeremy.arbesfeld@nationwidechildrens.org::0bfff5e2-d4c2-45da-9c68-c100d9fb2262" providerId="AD" clId="Web-{E9716BF2-D213-40B3-BE0C-A6B05CC02741}" dt="2023-06-15T14:08:17.734" v="238" actId="20577"/>
          <ac:spMkLst>
            <pc:docMk/>
            <pc:sldMk cId="99595319" sldId="271"/>
            <ac:spMk id="2" creationId="{BF779F1C-8A9F-AEA5-87D2-0510AA010BC2}"/>
          </ac:spMkLst>
        </pc:spChg>
        <pc:spChg chg="del">
          <ac:chgData name="Arbesfeld, Jeremy" userId="S::jeremy.arbesfeld@nationwidechildrens.org::0bfff5e2-d4c2-45da-9c68-c100d9fb2262" providerId="AD" clId="Web-{E9716BF2-D213-40B3-BE0C-A6B05CC02741}" dt="2023-06-15T14:10:26.284" v="239"/>
          <ac:spMkLst>
            <pc:docMk/>
            <pc:sldMk cId="99595319" sldId="271"/>
            <ac:spMk id="3" creationId="{E24FB542-CFEB-4746-9D2F-4243B16247BB}"/>
          </ac:spMkLst>
        </pc:spChg>
        <pc:spChg chg="add mod">
          <ac:chgData name="Arbesfeld, Jeremy" userId="S::jeremy.arbesfeld@nationwidechildrens.org::0bfff5e2-d4c2-45da-9c68-c100d9fb2262" providerId="AD" clId="Web-{E9716BF2-D213-40B3-BE0C-A6B05CC02741}" dt="2023-06-15T14:10:49.066" v="244"/>
          <ac:spMkLst>
            <pc:docMk/>
            <pc:sldMk cId="99595319" sldId="271"/>
            <ac:spMk id="5" creationId="{613F8060-8D72-B939-0ABE-FCB03F083175}"/>
          </ac:spMkLst>
        </pc:spChg>
        <pc:picChg chg="add mod ord">
          <ac:chgData name="Arbesfeld, Jeremy" userId="S::jeremy.arbesfeld@nationwidechildrens.org::0bfff5e2-d4c2-45da-9c68-c100d9fb2262" providerId="AD" clId="Web-{E9716BF2-D213-40B3-BE0C-A6B05CC02741}" dt="2023-06-15T14:10:29.972" v="240" actId="14100"/>
          <ac:picMkLst>
            <pc:docMk/>
            <pc:sldMk cId="99595319" sldId="271"/>
            <ac:picMk id="4" creationId="{5F9883AB-3437-A675-032A-EE2E3F8FC947}"/>
          </ac:picMkLst>
        </pc:picChg>
      </pc:sldChg>
      <pc:sldChg chg="new del">
        <pc:chgData name="Arbesfeld, Jeremy" userId="S::jeremy.arbesfeld@nationwidechildrens.org::0bfff5e2-d4c2-45da-9c68-c100d9fb2262" providerId="AD" clId="Web-{E9716BF2-D213-40B3-BE0C-A6B05CC02741}" dt="2023-06-15T14:07:57.968" v="228"/>
        <pc:sldMkLst>
          <pc:docMk/>
          <pc:sldMk cId="3454290426" sldId="271"/>
        </pc:sldMkLst>
      </pc:sldChg>
      <pc:sldChg chg="new del">
        <pc:chgData name="Arbesfeld, Jeremy" userId="S::jeremy.arbesfeld@nationwidechildrens.org::0bfff5e2-d4c2-45da-9c68-c100d9fb2262" providerId="AD" clId="Web-{E9716BF2-D213-40B3-BE0C-A6B05CC02741}" dt="2023-06-15T14:08:03.562" v="230"/>
        <pc:sldMkLst>
          <pc:docMk/>
          <pc:sldMk cId="3496740694" sldId="271"/>
        </pc:sldMkLst>
      </pc:sldChg>
      <pc:sldChg chg="addSp delSp modSp new">
        <pc:chgData name="Arbesfeld, Jeremy" userId="S::jeremy.arbesfeld@nationwidechildrens.org::0bfff5e2-d4c2-45da-9c68-c100d9fb2262" providerId="AD" clId="Web-{E9716BF2-D213-40B3-BE0C-A6B05CC02741}" dt="2023-06-15T14:12:43.429" v="257" actId="1076"/>
        <pc:sldMkLst>
          <pc:docMk/>
          <pc:sldMk cId="2185790436" sldId="272"/>
        </pc:sldMkLst>
        <pc:spChg chg="mod">
          <ac:chgData name="Arbesfeld, Jeremy" userId="S::jeremy.arbesfeld@nationwidechildrens.org::0bfff5e2-d4c2-45da-9c68-c100d9fb2262" providerId="AD" clId="Web-{E9716BF2-D213-40B3-BE0C-A6B05CC02741}" dt="2023-06-15T14:11:13.067" v="254" actId="20577"/>
          <ac:spMkLst>
            <pc:docMk/>
            <pc:sldMk cId="2185790436" sldId="272"/>
            <ac:spMk id="2" creationId="{6E6CEF9A-967F-6F23-4EA0-6B1B2C8CC66E}"/>
          </ac:spMkLst>
        </pc:spChg>
        <pc:spChg chg="del">
          <ac:chgData name="Arbesfeld, Jeremy" userId="S::jeremy.arbesfeld@nationwidechildrens.org::0bfff5e2-d4c2-45da-9c68-c100d9fb2262" providerId="AD" clId="Web-{E9716BF2-D213-40B3-BE0C-A6B05CC02741}" dt="2023-06-15T14:12:38.303" v="255"/>
          <ac:spMkLst>
            <pc:docMk/>
            <pc:sldMk cId="2185790436" sldId="272"/>
            <ac:spMk id="3" creationId="{7D9C9CFC-9E8B-5400-6602-7F9DB56BF053}"/>
          </ac:spMkLst>
        </pc:spChg>
        <pc:picChg chg="add mod ord">
          <ac:chgData name="Arbesfeld, Jeremy" userId="S::jeremy.arbesfeld@nationwidechildrens.org::0bfff5e2-d4c2-45da-9c68-c100d9fb2262" providerId="AD" clId="Web-{E9716BF2-D213-40B3-BE0C-A6B05CC02741}" dt="2023-06-15T14:12:43.429" v="257" actId="1076"/>
          <ac:picMkLst>
            <pc:docMk/>
            <pc:sldMk cId="2185790436" sldId="272"/>
            <ac:picMk id="4" creationId="{F241446D-B83A-833A-B722-5D1AA7DC593C}"/>
          </ac:picMkLst>
        </pc:picChg>
      </pc:sldChg>
      <pc:sldChg chg="addSp delSp modSp new">
        <pc:chgData name="Arbesfeld, Jeremy" userId="S::jeremy.arbesfeld@nationwidechildrens.org::0bfff5e2-d4c2-45da-9c68-c100d9fb2262" providerId="AD" clId="Web-{E9716BF2-D213-40B3-BE0C-A6B05CC02741}" dt="2023-06-15T14:56:45.842" v="555"/>
        <pc:sldMkLst>
          <pc:docMk/>
          <pc:sldMk cId="784201497" sldId="273"/>
        </pc:sldMkLst>
        <pc:spChg chg="mod">
          <ac:chgData name="Arbesfeld, Jeremy" userId="S::jeremy.arbesfeld@nationwidechildrens.org::0bfff5e2-d4c2-45da-9c68-c100d9fb2262" providerId="AD" clId="Web-{E9716BF2-D213-40B3-BE0C-A6B05CC02741}" dt="2023-06-15T14:13:37.789" v="270" actId="20577"/>
          <ac:spMkLst>
            <pc:docMk/>
            <pc:sldMk cId="784201497" sldId="273"/>
            <ac:spMk id="2" creationId="{E4D827D2-2251-68FD-F663-1F83E4E4CA05}"/>
          </ac:spMkLst>
        </pc:spChg>
        <pc:spChg chg="del">
          <ac:chgData name="Arbesfeld, Jeremy" userId="S::jeremy.arbesfeld@nationwidechildrens.org::0bfff5e2-d4c2-45da-9c68-c100d9fb2262" providerId="AD" clId="Web-{E9716BF2-D213-40B3-BE0C-A6B05CC02741}" dt="2023-06-15T14:14:23.166" v="271"/>
          <ac:spMkLst>
            <pc:docMk/>
            <pc:sldMk cId="784201497" sldId="273"/>
            <ac:spMk id="3" creationId="{75AD5C73-861D-5AC0-5B32-708678A5F47B}"/>
          </ac:spMkLst>
        </pc:spChg>
        <pc:spChg chg="add mod">
          <ac:chgData name="Arbesfeld, Jeremy" userId="S::jeremy.arbesfeld@nationwidechildrens.org::0bfff5e2-d4c2-45da-9c68-c100d9fb2262" providerId="AD" clId="Web-{E9716BF2-D213-40B3-BE0C-A6B05CC02741}" dt="2023-06-15T14:56:45.842" v="555"/>
          <ac:spMkLst>
            <pc:docMk/>
            <pc:sldMk cId="784201497" sldId="273"/>
            <ac:spMk id="5" creationId="{CCE92712-07B7-27BA-AB21-28395A47DEB6}"/>
          </ac:spMkLst>
        </pc:spChg>
        <pc:picChg chg="add mod ord">
          <ac:chgData name="Arbesfeld, Jeremy" userId="S::jeremy.arbesfeld@nationwidechildrens.org::0bfff5e2-d4c2-45da-9c68-c100d9fb2262" providerId="AD" clId="Web-{E9716BF2-D213-40B3-BE0C-A6B05CC02741}" dt="2023-06-15T14:14:27.713" v="273" actId="1076"/>
          <ac:picMkLst>
            <pc:docMk/>
            <pc:sldMk cId="784201497" sldId="273"/>
            <ac:picMk id="4" creationId="{94785D79-5F06-6ED0-A353-34C7E068C8BC}"/>
          </ac:picMkLst>
        </pc:picChg>
      </pc:sldChg>
      <pc:sldChg chg="modSp new">
        <pc:chgData name="Arbesfeld, Jeremy" userId="S::jeremy.arbesfeld@nationwidechildrens.org::0bfff5e2-d4c2-45da-9c68-c100d9fb2262" providerId="AD" clId="Web-{E9716BF2-D213-40B3-BE0C-A6B05CC02741}" dt="2023-06-15T14:17:33.092" v="283" actId="20577"/>
        <pc:sldMkLst>
          <pc:docMk/>
          <pc:sldMk cId="1354138371" sldId="274"/>
        </pc:sldMkLst>
        <pc:spChg chg="mod">
          <ac:chgData name="Arbesfeld, Jeremy" userId="S::jeremy.arbesfeld@nationwidechildrens.org::0bfff5e2-d4c2-45da-9c68-c100d9fb2262" providerId="AD" clId="Web-{E9716BF2-D213-40B3-BE0C-A6B05CC02741}" dt="2023-06-15T14:17:33.092" v="283" actId="20577"/>
          <ac:spMkLst>
            <pc:docMk/>
            <pc:sldMk cId="1354138371" sldId="274"/>
            <ac:spMk id="2" creationId="{EE671F10-641E-C4DA-4F5D-341F0481400D}"/>
          </ac:spMkLst>
        </pc:spChg>
      </pc:sldChg>
      <pc:sldChg chg="addSp modSp new">
        <pc:chgData name="Arbesfeld, Jeremy" userId="S::jeremy.arbesfeld@nationwidechildrens.org::0bfff5e2-d4c2-45da-9c68-c100d9fb2262" providerId="AD" clId="Web-{E9716BF2-D213-40B3-BE0C-A6B05CC02741}" dt="2023-06-15T14:37:00.764" v="338" actId="20577"/>
        <pc:sldMkLst>
          <pc:docMk/>
          <pc:sldMk cId="53611816" sldId="275"/>
        </pc:sldMkLst>
        <pc:spChg chg="add mod">
          <ac:chgData name="Arbesfeld, Jeremy" userId="S::jeremy.arbesfeld@nationwidechildrens.org::0bfff5e2-d4c2-45da-9c68-c100d9fb2262" providerId="AD" clId="Web-{E9716BF2-D213-40B3-BE0C-A6B05CC02741}" dt="2023-06-15T14:37:00.764" v="338" actId="20577"/>
          <ac:spMkLst>
            <pc:docMk/>
            <pc:sldMk cId="53611816" sldId="275"/>
            <ac:spMk id="3" creationId="{4C941ABD-4AA0-C988-45A2-E74BE63082A6}"/>
          </ac:spMkLst>
        </pc:spChg>
        <pc:picChg chg="add mod">
          <ac:chgData name="Arbesfeld, Jeremy" userId="S::jeremy.arbesfeld@nationwidechildrens.org::0bfff5e2-d4c2-45da-9c68-c100d9fb2262" providerId="AD" clId="Web-{E9716BF2-D213-40B3-BE0C-A6B05CC02741}" dt="2023-06-15T14:30:13.456" v="297" actId="1076"/>
          <ac:picMkLst>
            <pc:docMk/>
            <pc:sldMk cId="53611816" sldId="275"/>
            <ac:picMk id="2" creationId="{6C65AFB7-23CA-E3C6-E45B-A5B5C037AF3E}"/>
          </ac:picMkLst>
        </pc:picChg>
      </pc:sldChg>
      <pc:sldChg chg="new del">
        <pc:chgData name="Arbesfeld, Jeremy" userId="S::jeremy.arbesfeld@nationwidechildrens.org::0bfff5e2-d4c2-45da-9c68-c100d9fb2262" providerId="AD" clId="Web-{E9716BF2-D213-40B3-BE0C-A6B05CC02741}" dt="2023-06-15T14:29:50.721" v="293"/>
        <pc:sldMkLst>
          <pc:docMk/>
          <pc:sldMk cId="562253099" sldId="275"/>
        </pc:sldMkLst>
      </pc:sldChg>
      <pc:sldChg chg="new del">
        <pc:chgData name="Arbesfeld, Jeremy" userId="S::jeremy.arbesfeld@nationwidechildrens.org::0bfff5e2-d4c2-45da-9c68-c100d9fb2262" providerId="AD" clId="Web-{E9716BF2-D213-40B3-BE0C-A6B05CC02741}" dt="2023-06-15T14:27:37.952" v="286"/>
        <pc:sldMkLst>
          <pc:docMk/>
          <pc:sldMk cId="2770272287" sldId="275"/>
        </pc:sldMkLst>
      </pc:sldChg>
      <pc:sldChg chg="modSp new del">
        <pc:chgData name="Arbesfeld, Jeremy" userId="S::jeremy.arbesfeld@nationwidechildrens.org::0bfff5e2-d4c2-45da-9c68-c100d9fb2262" providerId="AD" clId="Web-{E9716BF2-D213-40B3-BE0C-A6B05CC02741}" dt="2023-06-15T14:29:47.581" v="291"/>
        <pc:sldMkLst>
          <pc:docMk/>
          <pc:sldMk cId="3247003786" sldId="275"/>
        </pc:sldMkLst>
        <pc:spChg chg="mod">
          <ac:chgData name="Arbesfeld, Jeremy" userId="S::jeremy.arbesfeld@nationwidechildrens.org::0bfff5e2-d4c2-45da-9c68-c100d9fb2262" providerId="AD" clId="Web-{E9716BF2-D213-40B3-BE0C-A6B05CC02741}" dt="2023-06-15T14:29:45.127" v="290" actId="20577"/>
          <ac:spMkLst>
            <pc:docMk/>
            <pc:sldMk cId="3247003786" sldId="275"/>
            <ac:spMk id="2" creationId="{1EB8AB09-72FC-072E-39E2-6774DEB66133}"/>
          </ac:spMkLst>
        </pc:spChg>
      </pc:sldChg>
      <pc:sldChg chg="addSp modSp new">
        <pc:chgData name="Arbesfeld, Jeremy" userId="S::jeremy.arbesfeld@nationwidechildrens.org::0bfff5e2-d4c2-45da-9c68-c100d9fb2262" providerId="AD" clId="Web-{E9716BF2-D213-40B3-BE0C-A6B05CC02741}" dt="2023-06-15T14:36:57.357" v="336" actId="20577"/>
        <pc:sldMkLst>
          <pc:docMk/>
          <pc:sldMk cId="1548709255" sldId="276"/>
        </pc:sldMkLst>
        <pc:spChg chg="add mod">
          <ac:chgData name="Arbesfeld, Jeremy" userId="S::jeremy.arbesfeld@nationwidechildrens.org::0bfff5e2-d4c2-45da-9c68-c100d9fb2262" providerId="AD" clId="Web-{E9716BF2-D213-40B3-BE0C-A6B05CC02741}" dt="2023-06-15T14:36:57.357" v="336" actId="20577"/>
          <ac:spMkLst>
            <pc:docMk/>
            <pc:sldMk cId="1548709255" sldId="276"/>
            <ac:spMk id="4" creationId="{F4A9CC2E-6045-5A5D-3A74-ED6A68DA5BF2}"/>
          </ac:spMkLst>
        </pc:spChg>
        <pc:picChg chg="add mod">
          <ac:chgData name="Arbesfeld, Jeremy" userId="S::jeremy.arbesfeld@nationwidechildrens.org::0bfff5e2-d4c2-45da-9c68-c100d9fb2262" providerId="AD" clId="Web-{E9716BF2-D213-40B3-BE0C-A6B05CC02741}" dt="2023-06-15T14:36:28.638" v="321" actId="1076"/>
          <ac:picMkLst>
            <pc:docMk/>
            <pc:sldMk cId="1548709255" sldId="276"/>
            <ac:picMk id="2" creationId="{E45FCD3B-313F-0FB7-5190-971A77462423}"/>
          </ac:picMkLst>
        </pc:picChg>
      </pc:sldChg>
      <pc:sldChg chg="addSp delSp modSp new">
        <pc:chgData name="Arbesfeld, Jeremy" userId="S::jeremy.arbesfeld@nationwidechildrens.org::0bfff5e2-d4c2-45da-9c68-c100d9fb2262" providerId="AD" clId="Web-{E9716BF2-D213-40B3-BE0C-A6B05CC02741}" dt="2023-06-15T17:15:22.071" v="563" actId="20577"/>
        <pc:sldMkLst>
          <pc:docMk/>
          <pc:sldMk cId="4091621887" sldId="277"/>
        </pc:sldMkLst>
        <pc:spChg chg="mod">
          <ac:chgData name="Arbesfeld, Jeremy" userId="S::jeremy.arbesfeld@nationwidechildrens.org::0bfff5e2-d4c2-45da-9c68-c100d9fb2262" providerId="AD" clId="Web-{E9716BF2-D213-40B3-BE0C-A6B05CC02741}" dt="2023-06-15T14:41:25.114" v="343" actId="20577"/>
          <ac:spMkLst>
            <pc:docMk/>
            <pc:sldMk cId="4091621887" sldId="277"/>
            <ac:spMk id="2" creationId="{F3166025-67A9-1532-8D79-DCFE676BCF30}"/>
          </ac:spMkLst>
        </pc:spChg>
        <pc:spChg chg="del">
          <ac:chgData name="Arbesfeld, Jeremy" userId="S::jeremy.arbesfeld@nationwidechildrens.org::0bfff5e2-d4c2-45da-9c68-c100d9fb2262" providerId="AD" clId="Web-{E9716BF2-D213-40B3-BE0C-A6B05CC02741}" dt="2023-06-15T14:41:27.677" v="344"/>
          <ac:spMkLst>
            <pc:docMk/>
            <pc:sldMk cId="4091621887" sldId="277"/>
            <ac:spMk id="3" creationId="{8D8867F1-4E47-7F9C-0CB0-2E2CA4A92897}"/>
          </ac:spMkLst>
        </pc:spChg>
        <pc:spChg chg="add mod">
          <ac:chgData name="Arbesfeld, Jeremy" userId="S::jeremy.arbesfeld@nationwidechildrens.org::0bfff5e2-d4c2-45da-9c68-c100d9fb2262" providerId="AD" clId="Web-{E9716BF2-D213-40B3-BE0C-A6B05CC02741}" dt="2023-06-15T17:15:22.071" v="563" actId="20577"/>
          <ac:spMkLst>
            <pc:docMk/>
            <pc:sldMk cId="4091621887" sldId="277"/>
            <ac:spMk id="4" creationId="{4D2C8CA2-8DD4-BF3D-2C8A-E740C84B66B1}"/>
          </ac:spMkLst>
        </pc:spChg>
        <pc:spChg chg="add del">
          <ac:chgData name="Arbesfeld, Jeremy" userId="S::jeremy.arbesfeld@nationwidechildrens.org::0bfff5e2-d4c2-45da-9c68-c100d9fb2262" providerId="AD" clId="Web-{E9716BF2-D213-40B3-BE0C-A6B05CC02741}" dt="2023-06-15T14:42:45.679" v="400"/>
          <ac:spMkLst>
            <pc:docMk/>
            <pc:sldMk cId="4091621887" sldId="277"/>
            <ac:spMk id="6" creationId="{C3617217-47DA-3CDE-6956-A9947757ABBC}"/>
          </ac:spMkLst>
        </pc:spChg>
        <pc:spChg chg="add mod">
          <ac:chgData name="Arbesfeld, Jeremy" userId="S::jeremy.arbesfeld@nationwidechildrens.org::0bfff5e2-d4c2-45da-9c68-c100d9fb2262" providerId="AD" clId="Web-{E9716BF2-D213-40B3-BE0C-A6B05CC02741}" dt="2023-06-15T14:44:31.135" v="478" actId="20577"/>
          <ac:spMkLst>
            <pc:docMk/>
            <pc:sldMk cId="4091621887" sldId="277"/>
            <ac:spMk id="7" creationId="{BDC9BB75-F93D-13D0-0844-340F866EF22B}"/>
          </ac:spMkLst>
        </pc:spChg>
        <pc:picChg chg="add mod">
          <ac:chgData name="Arbesfeld, Jeremy" userId="S::jeremy.arbesfeld@nationwidechildrens.org::0bfff5e2-d4c2-45da-9c68-c100d9fb2262" providerId="AD" clId="Web-{E9716BF2-D213-40B3-BE0C-A6B05CC02741}" dt="2023-06-15T14:45:25.605" v="489" actId="1076"/>
          <ac:picMkLst>
            <pc:docMk/>
            <pc:sldMk cId="4091621887" sldId="277"/>
            <ac:picMk id="8" creationId="{61522094-3DFF-E6AA-2612-CDB36A9AB877}"/>
          </ac:picMkLst>
        </pc:picChg>
        <pc:picChg chg="add mod">
          <ac:chgData name="Arbesfeld, Jeremy" userId="S::jeremy.arbesfeld@nationwidechildrens.org::0bfff5e2-d4c2-45da-9c68-c100d9fb2262" providerId="AD" clId="Web-{E9716BF2-D213-40B3-BE0C-A6B05CC02741}" dt="2023-06-15T14:45:24.449" v="488" actId="14100"/>
          <ac:picMkLst>
            <pc:docMk/>
            <pc:sldMk cId="4091621887" sldId="277"/>
            <ac:picMk id="9" creationId="{AEE10CC6-2710-2FDE-B01F-6DCDCF2F606E}"/>
          </ac:picMkLst>
        </pc:picChg>
        <pc:picChg chg="add mod">
          <ac:chgData name="Arbesfeld, Jeremy" userId="S::jeremy.arbesfeld@nationwidechildrens.org::0bfff5e2-d4c2-45da-9c68-c100d9fb2262" providerId="AD" clId="Web-{E9716BF2-D213-40B3-BE0C-A6B05CC02741}" dt="2023-06-15T14:45:51.903" v="493" actId="1076"/>
          <ac:picMkLst>
            <pc:docMk/>
            <pc:sldMk cId="4091621887" sldId="277"/>
            <ac:picMk id="10" creationId="{24F14214-3FD5-A827-00AD-6BB226EFE7E5}"/>
          </ac:picMkLst>
        </pc:picChg>
      </pc:sldChg>
      <pc:sldChg chg="addSp modSp new">
        <pc:chgData name="Arbesfeld, Jeremy" userId="S::jeremy.arbesfeld@nationwidechildrens.org::0bfff5e2-d4c2-45da-9c68-c100d9fb2262" providerId="AD" clId="Web-{E9716BF2-D213-40B3-BE0C-A6B05CC02741}" dt="2023-06-15T14:52:49.351" v="551" actId="1076"/>
        <pc:sldMkLst>
          <pc:docMk/>
          <pc:sldMk cId="760786465" sldId="278"/>
        </pc:sldMkLst>
        <pc:spChg chg="add mod">
          <ac:chgData name="Arbesfeld, Jeremy" userId="S::jeremy.arbesfeld@nationwidechildrens.org::0bfff5e2-d4c2-45da-9c68-c100d9fb2262" providerId="AD" clId="Web-{E9716BF2-D213-40B3-BE0C-A6B05CC02741}" dt="2023-06-15T14:52:18.507" v="548" actId="20577"/>
          <ac:spMkLst>
            <pc:docMk/>
            <pc:sldMk cId="760786465" sldId="278"/>
            <ac:spMk id="2" creationId="{53B888C1-B92D-0AE6-B505-279364422A18}"/>
          </ac:spMkLst>
        </pc:spChg>
        <pc:picChg chg="add mod">
          <ac:chgData name="Arbesfeld, Jeremy" userId="S::jeremy.arbesfeld@nationwidechildrens.org::0bfff5e2-d4c2-45da-9c68-c100d9fb2262" providerId="AD" clId="Web-{E9716BF2-D213-40B3-BE0C-A6B05CC02741}" dt="2023-06-15T14:52:49.351" v="551" actId="1076"/>
          <ac:picMkLst>
            <pc:docMk/>
            <pc:sldMk cId="760786465" sldId="278"/>
            <ac:picMk id="3" creationId="{997B03AD-ECA8-7BDD-ACF3-5AC0A5FBFDF0}"/>
          </ac:picMkLst>
        </pc:picChg>
      </pc:sldChg>
      <pc:sldChg chg="new del">
        <pc:chgData name="Arbesfeld, Jeremy" userId="S::jeremy.arbesfeld@nationwidechildrens.org::0bfff5e2-d4c2-45da-9c68-c100d9fb2262" providerId="AD" clId="Web-{E9716BF2-D213-40B3-BE0C-A6B05CC02741}" dt="2023-06-15T14:50:45.129" v="505"/>
        <pc:sldMkLst>
          <pc:docMk/>
          <pc:sldMk cId="2663917406" sldId="278"/>
        </pc:sldMkLst>
      </pc:sldChg>
    </pc:docChg>
  </pc:docChgLst>
  <pc:docChgLst>
    <pc:chgData name="Arbesfeld, Jeremy" userId="S::jeremy.arbesfeld@nationwidechildrens.org::0bfff5e2-d4c2-45da-9c68-c100d9fb2262" providerId="AD" clId="Web-{CF1324DA-F892-0B74-5167-3CF5DE3A23CD}"/>
    <pc:docChg chg="modSld">
      <pc:chgData name="Arbesfeld, Jeremy" userId="S::jeremy.arbesfeld@nationwidechildrens.org::0bfff5e2-d4c2-45da-9c68-c100d9fb2262" providerId="AD" clId="Web-{CF1324DA-F892-0B74-5167-3CF5DE3A23CD}" dt="2023-06-21T16:15:52.487" v="65" actId="20577"/>
      <pc:docMkLst>
        <pc:docMk/>
      </pc:docMkLst>
      <pc:sldChg chg="modSp">
        <pc:chgData name="Arbesfeld, Jeremy" userId="S::jeremy.arbesfeld@nationwidechildrens.org::0bfff5e2-d4c2-45da-9c68-c100d9fb2262" providerId="AD" clId="Web-{CF1324DA-F892-0B74-5167-3CF5DE3A23CD}" dt="2023-06-21T14:36:36.650" v="1" actId="20577"/>
        <pc:sldMkLst>
          <pc:docMk/>
          <pc:sldMk cId="109857222" sldId="256"/>
        </pc:sldMkLst>
        <pc:spChg chg="mod">
          <ac:chgData name="Arbesfeld, Jeremy" userId="S::jeremy.arbesfeld@nationwidechildrens.org::0bfff5e2-d4c2-45da-9c68-c100d9fb2262" providerId="AD" clId="Web-{CF1324DA-F892-0B74-5167-3CF5DE3A23CD}" dt="2023-06-21T14:36:36.650" v="1" actId="20577"/>
          <ac:spMkLst>
            <pc:docMk/>
            <pc:sldMk cId="109857222" sldId="256"/>
            <ac:spMk id="2" creationId="{00000000-0000-0000-0000-000000000000}"/>
          </ac:spMkLst>
        </pc:spChg>
      </pc:sldChg>
      <pc:sldChg chg="modSp">
        <pc:chgData name="Arbesfeld, Jeremy" userId="S::jeremy.arbesfeld@nationwidechildrens.org::0bfff5e2-d4c2-45da-9c68-c100d9fb2262" providerId="AD" clId="Web-{CF1324DA-F892-0B74-5167-3CF5DE3A23CD}" dt="2023-06-21T14:36:57.525" v="8" actId="20577"/>
        <pc:sldMkLst>
          <pc:docMk/>
          <pc:sldMk cId="3462897113" sldId="258"/>
        </pc:sldMkLst>
        <pc:spChg chg="mod">
          <ac:chgData name="Arbesfeld, Jeremy" userId="S::jeremy.arbesfeld@nationwidechildrens.org::0bfff5e2-d4c2-45da-9c68-c100d9fb2262" providerId="AD" clId="Web-{CF1324DA-F892-0B74-5167-3CF5DE3A23CD}" dt="2023-06-21T14:36:57.525" v="8" actId="20577"/>
          <ac:spMkLst>
            <pc:docMk/>
            <pc:sldMk cId="3462897113" sldId="258"/>
            <ac:spMk id="3" creationId="{148772E2-1E11-48B1-88A8-8AA968807516}"/>
          </ac:spMkLst>
        </pc:spChg>
      </pc:sldChg>
      <pc:sldChg chg="modSp">
        <pc:chgData name="Arbesfeld, Jeremy" userId="S::jeremy.arbesfeld@nationwidechildrens.org::0bfff5e2-d4c2-45da-9c68-c100d9fb2262" providerId="AD" clId="Web-{CF1324DA-F892-0B74-5167-3CF5DE3A23CD}" dt="2023-06-21T16:15:52.487" v="65" actId="20577"/>
        <pc:sldMkLst>
          <pc:docMk/>
          <pc:sldMk cId="442538699" sldId="267"/>
        </pc:sldMkLst>
        <pc:spChg chg="mod">
          <ac:chgData name="Arbesfeld, Jeremy" userId="S::jeremy.arbesfeld@nationwidechildrens.org::0bfff5e2-d4c2-45da-9c68-c100d9fb2262" providerId="AD" clId="Web-{CF1324DA-F892-0B74-5167-3CF5DE3A23CD}" dt="2023-06-21T16:15:52.487" v="65" actId="20577"/>
          <ac:spMkLst>
            <pc:docMk/>
            <pc:sldMk cId="442538699" sldId="267"/>
            <ac:spMk id="3" creationId="{31975B56-A433-A5E3-8E14-536FD18EBF78}"/>
          </ac:spMkLst>
        </pc:spChg>
      </pc:sldChg>
      <pc:sldChg chg="modSp">
        <pc:chgData name="Arbesfeld, Jeremy" userId="S::jeremy.arbesfeld@nationwidechildrens.org::0bfff5e2-d4c2-45da-9c68-c100d9fb2262" providerId="AD" clId="Web-{CF1324DA-F892-0B74-5167-3CF5DE3A23CD}" dt="2023-06-21T16:00:24.367" v="61" actId="20577"/>
        <pc:sldMkLst>
          <pc:docMk/>
          <pc:sldMk cId="2824248184" sldId="279"/>
        </pc:sldMkLst>
        <pc:spChg chg="mod">
          <ac:chgData name="Arbesfeld, Jeremy" userId="S::jeremy.arbesfeld@nationwidechildrens.org::0bfff5e2-d4c2-45da-9c68-c100d9fb2262" providerId="AD" clId="Web-{CF1324DA-F892-0B74-5167-3CF5DE3A23CD}" dt="2023-06-21T16:00:24.367" v="61" actId="20577"/>
          <ac:spMkLst>
            <pc:docMk/>
            <pc:sldMk cId="2824248184" sldId="279"/>
            <ac:spMk id="3" creationId="{43FE90A4-94D0-BAB3-F6F8-F62B97321D75}"/>
          </ac:spMkLst>
        </pc:spChg>
      </pc:sldChg>
    </pc:docChg>
  </pc:docChgLst>
  <pc:docChgLst>
    <pc:chgData name="Arbesfeld, Jeremy" userId="S::jeremy.arbesfeld@nationwidechildrens.org::0bfff5e2-d4c2-45da-9c68-c100d9fb2262" providerId="AD" clId="Web-{30E66603-1C66-56A9-F6D5-B85092036D3A}"/>
    <pc:docChg chg="modSld">
      <pc:chgData name="Arbesfeld, Jeremy" userId="S::jeremy.arbesfeld@nationwidechildrens.org::0bfff5e2-d4c2-45da-9c68-c100d9fb2262" providerId="AD" clId="Web-{30E66603-1C66-56A9-F6D5-B85092036D3A}" dt="2023-06-20T13:43:30.052" v="25" actId="1076"/>
      <pc:docMkLst>
        <pc:docMk/>
      </pc:docMkLst>
      <pc:sldChg chg="addSp modSp">
        <pc:chgData name="Arbesfeld, Jeremy" userId="S::jeremy.arbesfeld@nationwidechildrens.org::0bfff5e2-d4c2-45da-9c68-c100d9fb2262" providerId="AD" clId="Web-{30E66603-1C66-56A9-F6D5-B85092036D3A}" dt="2023-06-20T13:43:30.052" v="25" actId="1076"/>
        <pc:sldMkLst>
          <pc:docMk/>
          <pc:sldMk cId="4091621887" sldId="277"/>
        </pc:sldMkLst>
        <pc:spChg chg="add mod">
          <ac:chgData name="Arbesfeld, Jeremy" userId="S::jeremy.arbesfeld@nationwidechildrens.org::0bfff5e2-d4c2-45da-9c68-c100d9fb2262" providerId="AD" clId="Web-{30E66603-1C66-56A9-F6D5-B85092036D3A}" dt="2023-06-20T13:43:30.052" v="25" actId="1076"/>
          <ac:spMkLst>
            <pc:docMk/>
            <pc:sldMk cId="4091621887" sldId="277"/>
            <ac:spMk id="3" creationId="{FF9DAAD5-E418-291B-1F13-FEB37F1B0607}"/>
          </ac:spMkLst>
        </pc:spChg>
      </pc:sldChg>
    </pc:docChg>
  </pc:docChgLst>
  <pc:docChgLst>
    <pc:chgData name="Arbesfeld, Jeremy" userId="S::jeremy.arbesfeld@nationwidechildrens.org::0bfff5e2-d4c2-45da-9c68-c100d9fb2262" providerId="AD" clId="Web-{9750ED63-24E2-CC0E-770B-A8A75A9C3C19}"/>
    <pc:docChg chg="delSld">
      <pc:chgData name="Arbesfeld, Jeremy" userId="S::jeremy.arbesfeld@nationwidechildrens.org::0bfff5e2-d4c2-45da-9c68-c100d9fb2262" providerId="AD" clId="Web-{9750ED63-24E2-CC0E-770B-A8A75A9C3C19}" dt="2023-08-08T11:35:49.864" v="0"/>
      <pc:docMkLst>
        <pc:docMk/>
      </pc:docMkLst>
      <pc:sldChg chg="del">
        <pc:chgData name="Arbesfeld, Jeremy" userId="S::jeremy.arbesfeld@nationwidechildrens.org::0bfff5e2-d4c2-45da-9c68-c100d9fb2262" providerId="AD" clId="Web-{9750ED63-24E2-CC0E-770B-A8A75A9C3C19}" dt="2023-08-08T11:35:49.864" v="0"/>
        <pc:sldMkLst>
          <pc:docMk/>
          <pc:sldMk cId="1746306959" sldId="264"/>
        </pc:sldMkLst>
      </pc:sldChg>
    </pc:docChg>
  </pc:docChgLst>
  <pc:docChgLst>
    <pc:chgData name="Arbesfeld, Jeremy" userId="S::jeremy.arbesfeld@nationwidechildrens.org::0bfff5e2-d4c2-45da-9c68-c100d9fb2262" providerId="AD" clId="Web-{D3FE5E1B-6397-C4E8-CD45-6F1FC6236FFD}"/>
    <pc:docChg chg="modSld">
      <pc:chgData name="Arbesfeld, Jeremy" userId="S::jeremy.arbesfeld@nationwidechildrens.org::0bfff5e2-d4c2-45da-9c68-c100d9fb2262" providerId="AD" clId="Web-{D3FE5E1B-6397-C4E8-CD45-6F1FC6236FFD}" dt="2023-08-08T13:05:37.182" v="22" actId="1076"/>
      <pc:docMkLst>
        <pc:docMk/>
      </pc:docMkLst>
      <pc:sldChg chg="addSp delSp modSp delCm">
        <pc:chgData name="Arbesfeld, Jeremy" userId="S::jeremy.arbesfeld@nationwidechildrens.org::0bfff5e2-d4c2-45da-9c68-c100d9fb2262" providerId="AD" clId="Web-{D3FE5E1B-6397-C4E8-CD45-6F1FC6236FFD}" dt="2023-08-08T13:05:37.182" v="22" actId="1076"/>
        <pc:sldMkLst>
          <pc:docMk/>
          <pc:sldMk cId="953670684" sldId="266"/>
        </pc:sldMkLst>
        <pc:spChg chg="add del mod">
          <ac:chgData name="Arbesfeld, Jeremy" userId="S::jeremy.arbesfeld@nationwidechildrens.org::0bfff5e2-d4c2-45da-9c68-c100d9fb2262" providerId="AD" clId="Web-{D3FE5E1B-6397-C4E8-CD45-6F1FC6236FFD}" dt="2023-08-08T12:56:03.100" v="1"/>
          <ac:spMkLst>
            <pc:docMk/>
            <pc:sldMk cId="953670684" sldId="266"/>
            <ac:spMk id="4" creationId="{88B163C9-E89F-3B7E-DEB6-7DF28F04EB5C}"/>
          </ac:spMkLst>
        </pc:spChg>
        <pc:spChg chg="add del mod">
          <ac:chgData name="Arbesfeld, Jeremy" userId="S::jeremy.arbesfeld@nationwidechildrens.org::0bfff5e2-d4c2-45da-9c68-c100d9fb2262" providerId="AD" clId="Web-{D3FE5E1B-6397-C4E8-CD45-6F1FC6236FFD}" dt="2023-08-08T12:56:47.227" v="4"/>
          <ac:spMkLst>
            <pc:docMk/>
            <pc:sldMk cId="953670684" sldId="266"/>
            <ac:spMk id="10" creationId="{A86EC379-2E35-61E9-1E8E-C36CBB4DEDF2}"/>
          </ac:spMkLst>
        </pc:spChg>
        <pc:spChg chg="add del mod">
          <ac:chgData name="Arbesfeld, Jeremy" userId="S::jeremy.arbesfeld@nationwidechildrens.org::0bfff5e2-d4c2-45da-9c68-c100d9fb2262" providerId="AD" clId="Web-{D3FE5E1B-6397-C4E8-CD45-6F1FC6236FFD}" dt="2023-08-08T13:05:21.307" v="18"/>
          <ac:spMkLst>
            <pc:docMk/>
            <pc:sldMk cId="953670684" sldId="266"/>
            <ac:spMk id="14" creationId="{8CE4A261-5D8B-60F6-59CF-D60349732BFF}"/>
          </ac:spMkLst>
        </pc:spChg>
        <pc:picChg chg="del">
          <ac:chgData name="Arbesfeld, Jeremy" userId="S::jeremy.arbesfeld@nationwidechildrens.org::0bfff5e2-d4c2-45da-9c68-c100d9fb2262" providerId="AD" clId="Web-{D3FE5E1B-6397-C4E8-CD45-6F1FC6236FFD}" dt="2023-08-08T12:55:59.819" v="0"/>
          <ac:picMkLst>
            <pc:docMk/>
            <pc:sldMk cId="953670684" sldId="266"/>
            <ac:picMk id="5" creationId="{26EFD181-3BDD-1750-5B10-992CB24803AD}"/>
          </ac:picMkLst>
        </pc:picChg>
        <pc:picChg chg="add del mod ord">
          <ac:chgData name="Arbesfeld, Jeremy" userId="S::jeremy.arbesfeld@nationwidechildrens.org::0bfff5e2-d4c2-45da-9c68-c100d9fb2262" providerId="AD" clId="Web-{D3FE5E1B-6397-C4E8-CD45-6F1FC6236FFD}" dt="2023-08-08T12:56:43.805" v="3"/>
          <ac:picMkLst>
            <pc:docMk/>
            <pc:sldMk cId="953670684" sldId="266"/>
            <ac:picMk id="6" creationId="{7C92B3AF-6219-0254-2EA6-E312169A98DC}"/>
          </ac:picMkLst>
        </pc:picChg>
        <pc:picChg chg="del mod">
          <ac:chgData name="Arbesfeld, Jeremy" userId="S::jeremy.arbesfeld@nationwidechildrens.org::0bfff5e2-d4c2-45da-9c68-c100d9fb2262" providerId="AD" clId="Web-{D3FE5E1B-6397-C4E8-CD45-6F1FC6236FFD}" dt="2023-08-08T13:00:47.455" v="11"/>
          <ac:picMkLst>
            <pc:docMk/>
            <pc:sldMk cId="953670684" sldId="266"/>
            <ac:picMk id="7" creationId="{77A71374-F322-413D-FE55-F4BC0A013AEF}"/>
          </ac:picMkLst>
        </pc:picChg>
        <pc:picChg chg="add del mod ord">
          <ac:chgData name="Arbesfeld, Jeremy" userId="S::jeremy.arbesfeld@nationwidechildrens.org::0bfff5e2-d4c2-45da-9c68-c100d9fb2262" providerId="AD" clId="Web-{D3FE5E1B-6397-C4E8-CD45-6F1FC6236FFD}" dt="2023-08-08T13:05:17.822" v="17"/>
          <ac:picMkLst>
            <pc:docMk/>
            <pc:sldMk cId="953670684" sldId="266"/>
            <ac:picMk id="11" creationId="{CCDFE865-5FAB-F24C-28EC-208A1E205CE8}"/>
          </ac:picMkLst>
        </pc:picChg>
        <pc:picChg chg="add mod">
          <ac:chgData name="Arbesfeld, Jeremy" userId="S::jeremy.arbesfeld@nationwidechildrens.org::0bfff5e2-d4c2-45da-9c68-c100d9fb2262" providerId="AD" clId="Web-{D3FE5E1B-6397-C4E8-CD45-6F1FC6236FFD}" dt="2023-08-08T13:00:53.877" v="13" actId="1076"/>
          <ac:picMkLst>
            <pc:docMk/>
            <pc:sldMk cId="953670684" sldId="266"/>
            <ac:picMk id="12" creationId="{15172D25-5A48-7524-40E1-3737910DD4E7}"/>
          </ac:picMkLst>
        </pc:picChg>
        <pc:picChg chg="add mod ord">
          <ac:chgData name="Arbesfeld, Jeremy" userId="S::jeremy.arbesfeld@nationwidechildrens.org::0bfff5e2-d4c2-45da-9c68-c100d9fb2262" providerId="AD" clId="Web-{D3FE5E1B-6397-C4E8-CD45-6F1FC6236FFD}" dt="2023-08-08T13:05:37.182" v="22" actId="1076"/>
          <ac:picMkLst>
            <pc:docMk/>
            <pc:sldMk cId="953670684" sldId="266"/>
            <ac:picMk id="15" creationId="{D1DB6852-E6B7-C660-FAC8-0AB5E72404AC}"/>
          </ac:picMkLst>
        </pc:picChg>
        <pc:cxnChg chg="mod">
          <ac:chgData name="Arbesfeld, Jeremy" userId="S::jeremy.arbesfeld@nationwidechildrens.org::0bfff5e2-d4c2-45da-9c68-c100d9fb2262" providerId="AD" clId="Web-{D3FE5E1B-6397-C4E8-CD45-6F1FC6236FFD}" dt="2023-08-08T12:57:12.415" v="10" actId="1076"/>
          <ac:cxnSpMkLst>
            <pc:docMk/>
            <pc:sldMk cId="953670684" sldId="266"/>
            <ac:cxnSpMk id="8" creationId="{5EF7C39D-3A47-54AA-8195-C9A13F54F236}"/>
          </ac:cxnSpMkLst>
        </pc:cxn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Arbesfeld, Jeremy" userId="S::jeremy.arbesfeld@nationwidechildrens.org::0bfff5e2-d4c2-45da-9c68-c100d9fb2262" providerId="AD" clId="Web-{D3FE5E1B-6397-C4E8-CD45-6F1FC6236FFD}" dt="2023-08-08T13:01:04.127" v="16"/>
              <pc2:cmMkLst xmlns:pc2="http://schemas.microsoft.com/office/powerpoint/2019/9/main/command">
                <pc:docMk/>
                <pc:sldMk cId="953670684" sldId="266"/>
                <pc2:cmMk id="{816D261B-0D57-4A88-A55E-C7A8F9A13EE4}"/>
              </pc2:cmMkLst>
            </pc226:cmChg>
          </p:ext>
        </pc:ext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079CCE-1C7B-4592-8AA4-A9B85002DCE8}" type="datetimeFigureOut">
              <a:t>8/10/2023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B3F990-8D64-4308-96FC-44B39030BBF7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1154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MAVE data can be used to classify variant pathogenicity.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B3F990-8D64-4308-96FC-44B39030BBF7}" type="slidenum"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9678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5990" y="1674904"/>
            <a:ext cx="11017897" cy="990601"/>
          </a:xfrm>
        </p:spPr>
        <p:txBody>
          <a:bodyPr>
            <a:normAutofit/>
          </a:bodyPr>
          <a:lstStyle/>
          <a:p>
            <a:r>
              <a:rPr lang="en-US" sz="3200" b="1">
                <a:latin typeface="Calibri"/>
                <a:ea typeface="Tahoma"/>
                <a:cs typeface="Tahoma"/>
              </a:rPr>
              <a:t>Mapping Variants from Multiplexed Assays of </a:t>
            </a:r>
            <a:br>
              <a:rPr lang="en-US" sz="3200" b="1">
                <a:latin typeface="Calibri"/>
                <a:ea typeface="Tahoma"/>
                <a:cs typeface="Tahoma"/>
              </a:rPr>
            </a:br>
            <a:r>
              <a:rPr lang="en-US" sz="3200" b="1">
                <a:latin typeface="Calibri"/>
                <a:ea typeface="Tahoma"/>
                <a:cs typeface="Tahoma"/>
              </a:rPr>
              <a:t>Variant Effect (MAVEs) to Human Reference Sequences</a:t>
            </a:r>
            <a:endParaRPr lang="en-US" sz="3200">
              <a:latin typeface="Calibri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020" y="2943519"/>
            <a:ext cx="9144000" cy="165576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800">
                <a:cs typeface="Calibri"/>
              </a:rPr>
              <a:t>Jeremy </a:t>
            </a:r>
            <a:r>
              <a:rPr lang="en-US" sz="2800" err="1">
                <a:cs typeface="Calibri"/>
              </a:rPr>
              <a:t>Arbesfeld</a:t>
            </a:r>
            <a:endParaRPr lang="en-US">
              <a:cs typeface="Calibri"/>
            </a:endParaRPr>
          </a:p>
          <a:p>
            <a:r>
              <a:rPr lang="en-US" i="1">
                <a:cs typeface="Calibri"/>
              </a:rPr>
              <a:t>Wagner Lab</a:t>
            </a:r>
          </a:p>
          <a:p>
            <a:r>
              <a:rPr lang="en-US" i="1">
                <a:cs typeface="Calibri"/>
              </a:rPr>
              <a:t>The Ohio State University/Nationwide Children's Hospital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44265348-85E3-F2D6-3791-624E096DB7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4724" y="4698561"/>
            <a:ext cx="8972919" cy="1657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72805F-EE60-5E31-C779-556F9EF9F5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968" y="-43307"/>
            <a:ext cx="10515600" cy="1325563"/>
          </a:xfrm>
        </p:spPr>
        <p:txBody>
          <a:bodyPr/>
          <a:lstStyle/>
          <a:p>
            <a:r>
              <a:rPr lang="en-US">
                <a:cs typeface="Calibri Light"/>
              </a:rPr>
              <a:t>Workflow</a:t>
            </a:r>
            <a:endParaRPr lang="en-US"/>
          </a:p>
        </p:txBody>
      </p:sp>
      <p:pic>
        <p:nvPicPr>
          <p:cNvPr id="4" name="Picture 4" descr="Diagram, schematic&#10;&#10;Description automatically generated">
            <a:extLst>
              <a:ext uri="{FF2B5EF4-FFF2-40B4-BE49-F238E27FC236}">
                <a16:creationId xmlns:a16="http://schemas.microsoft.com/office/drawing/2014/main" id="{2AC62A03-EEF8-3355-8B94-07ACA6F326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83822" y="542396"/>
            <a:ext cx="6130796" cy="6026527"/>
          </a:xfr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E4AD3DF-6830-BB69-3CD8-726F819657EE}"/>
              </a:ext>
            </a:extLst>
          </p:cNvPr>
          <p:cNvSpPr/>
          <p:nvPr/>
        </p:nvSpPr>
        <p:spPr>
          <a:xfrm>
            <a:off x="6910063" y="771465"/>
            <a:ext cx="2764024" cy="5565913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6841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D38D25-A146-959E-C45A-3DF455705B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830" y="332199"/>
            <a:ext cx="11239970" cy="1325563"/>
          </a:xfrm>
        </p:spPr>
        <p:txBody>
          <a:bodyPr/>
          <a:lstStyle/>
          <a:p>
            <a:r>
              <a:rPr lang="en-US">
                <a:cs typeface="Calibri Light"/>
              </a:rPr>
              <a:t>Step 1: Align Target Sequence to Human Genome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E67C70-482A-CDC5-F467-1ECDCDCD2E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802118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cs typeface="Calibri"/>
              </a:rPr>
              <a:t>Align target sequence to GRCh38 using BLAT</a:t>
            </a:r>
          </a:p>
          <a:p>
            <a:r>
              <a:rPr lang="en-US">
                <a:cs typeface="Calibri"/>
              </a:rPr>
              <a:t>Select best hit for score set, store in dictionary</a:t>
            </a:r>
          </a:p>
          <a:p>
            <a:pPr marL="0" indent="0">
              <a:buNone/>
            </a:pPr>
            <a:endParaRPr lang="en-US">
              <a:cs typeface="Calibri"/>
            </a:endParaRPr>
          </a:p>
          <a:p>
            <a:pPr>
              <a:buNone/>
            </a:pPr>
            <a:endParaRPr lang="en-US">
              <a:cs typeface="Calibri"/>
            </a:endParaRPr>
          </a:p>
        </p:txBody>
      </p:sp>
      <p:pic>
        <p:nvPicPr>
          <p:cNvPr id="4" name="Picture 4" descr="Text&#10;&#10;Description automatically generated">
            <a:extLst>
              <a:ext uri="{FF2B5EF4-FFF2-40B4-BE49-F238E27FC236}">
                <a16:creationId xmlns:a16="http://schemas.microsoft.com/office/drawing/2014/main" id="{BF6F08FD-B6D1-AFE7-6763-D6F3FC69D9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1557" y="1784929"/>
            <a:ext cx="6612319" cy="399101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95C6203-5B4C-D59D-081B-40F2D0C5E1A0}"/>
              </a:ext>
            </a:extLst>
          </p:cNvPr>
          <p:cNvSpPr/>
          <p:nvPr/>
        </p:nvSpPr>
        <p:spPr>
          <a:xfrm>
            <a:off x="7281106" y="3808105"/>
            <a:ext cx="4022202" cy="210273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7776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A6275A-DF2D-AD21-0BB0-614DC131B7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595" y="365125"/>
            <a:ext cx="10816205" cy="1325563"/>
          </a:xfrm>
        </p:spPr>
        <p:txBody>
          <a:bodyPr>
            <a:normAutofit/>
          </a:bodyPr>
          <a:lstStyle/>
          <a:p>
            <a:r>
              <a:rPr lang="en-US" sz="4000">
                <a:cs typeface="Calibri Light"/>
              </a:rPr>
              <a:t>Step 2: Select Reference Sequence, Compute Offset</a:t>
            </a:r>
            <a:endParaRPr lang="en-US" sz="4000"/>
          </a:p>
        </p:txBody>
      </p:sp>
      <p:cxnSp>
        <p:nvCxnSpPr>
          <p:cNvPr id="8" name="Connector: Elbow 7">
            <a:extLst>
              <a:ext uri="{FF2B5EF4-FFF2-40B4-BE49-F238E27FC236}">
                <a16:creationId xmlns:a16="http://schemas.microsoft.com/office/drawing/2014/main" id="{5EF7C39D-3A47-54AA-8195-C9A13F54F236}"/>
              </a:ext>
            </a:extLst>
          </p:cNvPr>
          <p:cNvCxnSpPr/>
          <p:nvPr/>
        </p:nvCxnSpPr>
        <p:spPr>
          <a:xfrm flipV="1">
            <a:off x="8465575" y="3509425"/>
            <a:ext cx="1160207" cy="1936954"/>
          </a:xfrm>
          <a:prstGeom prst="bentConnector3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2" descr="A screenshot of a cell phone screen&#10;&#10;Description automatically generated">
            <a:extLst>
              <a:ext uri="{FF2B5EF4-FFF2-40B4-BE49-F238E27FC236}">
                <a16:creationId xmlns:a16="http://schemas.microsoft.com/office/drawing/2014/main" id="{15172D25-5A48-7524-40E1-3737910DD4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7069" y="2264569"/>
            <a:ext cx="2641455" cy="4114800"/>
          </a:xfrm>
          <a:prstGeom prst="rect">
            <a:avLst/>
          </a:prstGeom>
        </p:spPr>
      </p:pic>
      <p:pic>
        <p:nvPicPr>
          <p:cNvPr id="15" name="Picture 15" descr="A screenshot of a black background&#10;&#10;Description automatically generated">
            <a:extLst>
              <a:ext uri="{FF2B5EF4-FFF2-40B4-BE49-F238E27FC236}">
                <a16:creationId xmlns:a16="http://schemas.microsoft.com/office/drawing/2014/main" id="{D1DB6852-E6B7-C660-FAC8-0AB5E72404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44181" y="1716768"/>
            <a:ext cx="7697155" cy="4464928"/>
          </a:xfrm>
        </p:spPr>
      </p:pic>
    </p:spTree>
    <p:extLst>
      <p:ext uri="{BB962C8B-B14F-4D97-AF65-F5344CB8AC3E}">
        <p14:creationId xmlns:p14="http://schemas.microsoft.com/office/powerpoint/2010/main" val="9536706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230F15-3ADA-94DC-F1A9-C3449992F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8330"/>
            <a:ext cx="10515600" cy="1325563"/>
          </a:xfrm>
        </p:spPr>
        <p:txBody>
          <a:bodyPr/>
          <a:lstStyle/>
          <a:p>
            <a:r>
              <a:rPr lang="en-US">
                <a:cs typeface="Calibri Light"/>
              </a:rPr>
              <a:t>Step 3: Standardize </a:t>
            </a:r>
            <a:r>
              <a:rPr lang="en-US" err="1">
                <a:cs typeface="Calibri Light"/>
              </a:rPr>
              <a:t>MaveDB</a:t>
            </a:r>
            <a:r>
              <a:rPr lang="en-US">
                <a:cs typeface="Calibri Light"/>
              </a:rPr>
              <a:t> Variants</a:t>
            </a:r>
            <a:endParaRPr lang="en-US"/>
          </a:p>
        </p:txBody>
      </p:sp>
      <p:pic>
        <p:nvPicPr>
          <p:cNvPr id="5" name="Picture 5" descr="A diagram of a dictionary&#10;&#10;Description automatically generated">
            <a:extLst>
              <a:ext uri="{FF2B5EF4-FFF2-40B4-BE49-F238E27FC236}">
                <a16:creationId xmlns:a16="http://schemas.microsoft.com/office/drawing/2014/main" id="{5F869F47-6AF2-78CC-DFE7-3C60A018FE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4952" y="1217540"/>
            <a:ext cx="7240923" cy="5132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1594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24876E-887A-8B45-3B5B-E58B6994E4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Data Summary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E05C55-41A4-EC3C-F4F4-6A760B2951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cs typeface="Calibri"/>
              </a:rPr>
              <a:t>Mappings for 207 score sets</a:t>
            </a:r>
          </a:p>
          <a:p>
            <a:r>
              <a:rPr lang="en-US">
                <a:cs typeface="Calibri"/>
              </a:rPr>
              <a:t>~ 2.5 million protein/genomic variants across examined score sets</a:t>
            </a:r>
          </a:p>
          <a:p>
            <a:r>
              <a:rPr lang="en-US">
                <a:cs typeface="Calibri"/>
              </a:rPr>
              <a:t>How do we assess accuracy? </a:t>
            </a:r>
          </a:p>
          <a:p>
            <a:pPr lvl="1" indent="0"/>
            <a:r>
              <a:rPr lang="en-US">
                <a:cs typeface="Calibri"/>
              </a:rPr>
              <a:t> Do reference sequences match for each allele pair?</a:t>
            </a:r>
          </a:p>
        </p:txBody>
      </p:sp>
    </p:spTree>
    <p:extLst>
      <p:ext uri="{BB962C8B-B14F-4D97-AF65-F5344CB8AC3E}">
        <p14:creationId xmlns:p14="http://schemas.microsoft.com/office/powerpoint/2010/main" val="38291033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A735CC-05DA-DDA9-F739-3EFC2E913B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Reference Sequence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638289-3C62-5250-10A7-94563E0ED7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cs typeface="Calibri"/>
              </a:rPr>
              <a:t>99.00% reference sequence match between pre-mapped and post-mapped variants </a:t>
            </a:r>
            <a:r>
              <a:rPr lang="en-US" dirty="0">
                <a:latin typeface="Calibri"/>
                <a:cs typeface="Arial"/>
              </a:rPr>
              <a:t>(2,474,158 / 2,499,036 variant pairs)</a:t>
            </a:r>
            <a:endParaRPr lang="en-US" dirty="0">
              <a:latin typeface="Calibri"/>
              <a:cs typeface="Calibri"/>
            </a:endParaRPr>
          </a:p>
          <a:p>
            <a:r>
              <a:rPr lang="en-US" dirty="0">
                <a:cs typeface="Arial"/>
              </a:rPr>
              <a:t>Causes of Discordance:</a:t>
            </a:r>
          </a:p>
          <a:p>
            <a:pPr marL="0" indent="0">
              <a:buNone/>
            </a:pPr>
            <a:endParaRPr lang="en-US">
              <a:cs typeface="Calibri"/>
            </a:endParaRPr>
          </a:p>
          <a:p>
            <a:pPr marL="0" indent="0">
              <a:buNone/>
            </a:pPr>
            <a:endParaRPr lang="en-US" dirty="0">
              <a:cs typeface="Calibri"/>
            </a:endParaRPr>
          </a:p>
        </p:txBody>
      </p:sp>
      <p:pic>
        <p:nvPicPr>
          <p:cNvPr id="4" name="Picture 4" descr="A diagram of a dna sequence&#10;&#10;Description automatically generated">
            <a:extLst>
              <a:ext uri="{FF2B5EF4-FFF2-40B4-BE49-F238E27FC236}">
                <a16:creationId xmlns:a16="http://schemas.microsoft.com/office/drawing/2014/main" id="{9C159831-9383-A8CF-2C33-498B0B2A02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5337" y="3205961"/>
            <a:ext cx="7683908" cy="3515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7928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CF4C41-75C1-0C2B-0E8D-19971F980C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MAVE Data Integration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A79A8D-D7D5-B187-B7CD-B24CFF0095B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3069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779F1C-8A9F-AEA5-87D2-0510AA010B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Genomics 2 Proteins Portal</a:t>
            </a:r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5F9883AB-3437-A675-032A-EE2E3F8FC9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61595" y="1505774"/>
            <a:ext cx="8299661" cy="4671189"/>
          </a:xfr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13F8060-8D72-B939-0ABE-FCB03F083175}"/>
              </a:ext>
            </a:extLst>
          </p:cNvPr>
          <p:cNvSpPr/>
          <p:nvPr/>
        </p:nvSpPr>
        <p:spPr>
          <a:xfrm>
            <a:off x="1712148" y="5559778"/>
            <a:ext cx="7939851" cy="60677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953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6CEF9A-967F-6F23-4EA0-6B1B2C8CC6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UCSC Genome Browser</a:t>
            </a:r>
            <a:endParaRPr lang="en-US"/>
          </a:p>
        </p:txBody>
      </p:sp>
      <p:pic>
        <p:nvPicPr>
          <p:cNvPr id="4" name="Picture 4" descr="Table&#10;&#10;Description automatically generated">
            <a:extLst>
              <a:ext uri="{FF2B5EF4-FFF2-40B4-BE49-F238E27FC236}">
                <a16:creationId xmlns:a16="http://schemas.microsoft.com/office/drawing/2014/main" id="{F241446D-B83A-833A-B722-5D1AA7DC59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79737" y="1566922"/>
            <a:ext cx="8221045" cy="4722930"/>
          </a:xfrm>
        </p:spPr>
      </p:pic>
    </p:spTree>
    <p:extLst>
      <p:ext uri="{BB962C8B-B14F-4D97-AF65-F5344CB8AC3E}">
        <p14:creationId xmlns:p14="http://schemas.microsoft.com/office/powerpoint/2010/main" val="21857904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D827D2-2251-68FD-F663-1F83E4E4CA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>
                <a:cs typeface="Calibri Light"/>
              </a:rPr>
              <a:t>Ensembl</a:t>
            </a:r>
            <a:r>
              <a:rPr lang="en-US">
                <a:cs typeface="Calibri Light"/>
              </a:rPr>
              <a:t> Variant Effect Predictor</a:t>
            </a:r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94785D79-5F06-6ED0-A353-34C7E068C8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7645" y="2421026"/>
            <a:ext cx="10586155" cy="2765426"/>
          </a:xfr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CCE92712-07B7-27BA-AB21-28395A47DEB6}"/>
              </a:ext>
            </a:extLst>
          </p:cNvPr>
          <p:cNvSpPr/>
          <p:nvPr/>
        </p:nvSpPr>
        <p:spPr>
          <a:xfrm>
            <a:off x="8830596" y="4301612"/>
            <a:ext cx="1173725" cy="66367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2014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1CD775-FCD1-38A4-4FA3-754BF94E69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 Light"/>
                <a:ea typeface="Tahoma"/>
                <a:cs typeface="Calibri Light"/>
              </a:rPr>
              <a:t>MAVEs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8772E2-1E11-48B1-88A8-8AA9688075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>
                <a:latin typeface="Calibri"/>
                <a:ea typeface="+mn-lt"/>
                <a:cs typeface="+mn-lt"/>
              </a:rPr>
              <a:t>MAVEs – Multiplexed Assays of Variant Effect</a:t>
            </a:r>
          </a:p>
          <a:p>
            <a:pPr lvl="1"/>
            <a:r>
              <a:rPr lang="en-US" sz="2000">
                <a:latin typeface="Calibri"/>
                <a:ea typeface="+mn-lt"/>
                <a:cs typeface="+mn-lt"/>
              </a:rPr>
              <a:t>Examples: deep mutational scanning, massively parallel reporter assays</a:t>
            </a:r>
          </a:p>
          <a:p>
            <a:r>
              <a:rPr lang="en-US" sz="2000">
                <a:latin typeface="Calibri"/>
                <a:ea typeface="+mn-lt"/>
                <a:cs typeface="+mn-lt"/>
              </a:rPr>
              <a:t>Allow for the functional effects of thousands of variants to be investigated in parallel</a:t>
            </a:r>
          </a:p>
          <a:p>
            <a:r>
              <a:rPr lang="en-US" sz="2000">
                <a:latin typeface="Calibri"/>
                <a:ea typeface="+mn-lt"/>
                <a:cs typeface="+mn-lt"/>
              </a:rPr>
              <a:t>MAVE experiments yield a set of scores describing the functional effects of studied variants (Esposito et al. 2019)</a:t>
            </a:r>
          </a:p>
          <a:p>
            <a:pPr marL="0" indent="0">
              <a:buNone/>
            </a:pPr>
            <a:endParaRPr lang="en-US">
              <a:ea typeface="+mn-lt"/>
              <a:cs typeface="+mn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F16043F-EAD8-44B7-47C3-320B55B3B28B}"/>
              </a:ext>
            </a:extLst>
          </p:cNvPr>
          <p:cNvSpPr txBox="1"/>
          <p:nvPr/>
        </p:nvSpPr>
        <p:spPr>
          <a:xfrm>
            <a:off x="289219" y="5900452"/>
            <a:ext cx="3089583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>
                <a:cs typeface="Calibri"/>
              </a:rPr>
              <a:t>Fig.1, Starita and Fields (2015),</a:t>
            </a:r>
          </a:p>
          <a:p>
            <a:r>
              <a:rPr lang="en-US" sz="1200"/>
              <a:t>Deep Mutational Scanning: A Highly Parallel Method to Measure the Effects of Mutation on Protein Function</a:t>
            </a:r>
            <a:endParaRPr lang="en-US" sz="1200">
              <a:cs typeface="Calibri" panose="020F0502020204030204"/>
            </a:endParaRPr>
          </a:p>
          <a:p>
            <a:endParaRPr lang="en-US" sz="1200">
              <a:cs typeface="Calibri" panose="020F0502020204030204"/>
            </a:endParaRPr>
          </a:p>
        </p:txBody>
      </p:sp>
      <p:pic>
        <p:nvPicPr>
          <p:cNvPr id="6" name="Picture 6" descr="Chart, scatter chart&#10;&#10;Description automatically generated">
            <a:extLst>
              <a:ext uri="{FF2B5EF4-FFF2-40B4-BE49-F238E27FC236}">
                <a16:creationId xmlns:a16="http://schemas.microsoft.com/office/drawing/2014/main" id="{B76F5A31-A296-5A71-7E71-B6C67098B0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5262" y="3507273"/>
            <a:ext cx="2743200" cy="2614460"/>
          </a:xfrm>
          <a:prstGeom prst="rect">
            <a:avLst/>
          </a:prstGeom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18B1DE74-2B24-760B-EDBE-B90112A9E7D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36" t="7280" r="12727" b="1149"/>
          <a:stretch/>
        </p:blipFill>
        <p:spPr>
          <a:xfrm>
            <a:off x="2778771" y="3600953"/>
            <a:ext cx="3988431" cy="2301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8971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671F10-641E-C4DA-4F5D-341F048140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>
                <a:cs typeface="Calibri Light"/>
              </a:rPr>
              <a:t>MAVE Minimum Information Model</a:t>
            </a:r>
            <a:endParaRPr lang="en-US" sz="540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953D70-492C-0DDB-F930-4113BDE4E1E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1383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iagram&#10;&#10;Description automatically generated">
            <a:extLst>
              <a:ext uri="{FF2B5EF4-FFF2-40B4-BE49-F238E27FC236}">
                <a16:creationId xmlns:a16="http://schemas.microsoft.com/office/drawing/2014/main" id="{6C65AFB7-23CA-E3C6-E45B-A5B5C037AF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4178" y="57930"/>
            <a:ext cx="5129143" cy="674266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C941ABD-4AA0-C988-45A2-E74BE63082A6}"/>
              </a:ext>
            </a:extLst>
          </p:cNvPr>
          <p:cNvSpPr txBox="1"/>
          <p:nvPr/>
        </p:nvSpPr>
        <p:spPr>
          <a:xfrm>
            <a:off x="8287926" y="4826000"/>
            <a:ext cx="2596444" cy="132343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>
                <a:cs typeface="Calibri"/>
              </a:rPr>
              <a:t>Fig. 1, </a:t>
            </a:r>
            <a:r>
              <a:rPr lang="en-US" sz="1600" err="1">
                <a:cs typeface="Calibri"/>
              </a:rPr>
              <a:t>Claussnitzer</a:t>
            </a:r>
            <a:r>
              <a:rPr lang="en-US" sz="1600">
                <a:cs typeface="Calibri"/>
              </a:rPr>
              <a:t> et al. (2023), </a:t>
            </a:r>
            <a:r>
              <a:rPr lang="en-US" sz="1600">
                <a:ea typeface="+mn-lt"/>
                <a:cs typeface="+mn-lt"/>
              </a:rPr>
              <a:t>Minimum information and guidelines for reporting a Multiplexed Assay of Variant Effect, </a:t>
            </a:r>
            <a:r>
              <a:rPr lang="en-US" sz="1600" i="1" err="1">
                <a:ea typeface="+mn-lt"/>
                <a:cs typeface="+mn-lt"/>
              </a:rPr>
              <a:t>arXiv</a:t>
            </a:r>
            <a:endParaRPr lang="en-US" sz="1600" i="1" err="1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36118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Table&#10;&#10;Description automatically generated">
            <a:extLst>
              <a:ext uri="{FF2B5EF4-FFF2-40B4-BE49-F238E27FC236}">
                <a16:creationId xmlns:a16="http://schemas.microsoft.com/office/drawing/2014/main" id="{E45FCD3B-313F-0FB7-5190-971A774624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253" y="1177586"/>
            <a:ext cx="8218310" cy="481327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050BF2B-E74C-6E2A-F616-E8BEC9C60E23}"/>
              </a:ext>
            </a:extLst>
          </p:cNvPr>
          <p:cNvSpPr txBox="1"/>
          <p:nvPr/>
        </p:nvSpPr>
        <p:spPr>
          <a:xfrm>
            <a:off x="9031111" y="4543778"/>
            <a:ext cx="2596444" cy="132343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>
                <a:cs typeface="Calibri"/>
              </a:rPr>
              <a:t>Table 1, </a:t>
            </a:r>
            <a:r>
              <a:rPr lang="en-US" sz="1600" err="1">
                <a:cs typeface="Calibri"/>
              </a:rPr>
              <a:t>Claussnitzer</a:t>
            </a:r>
            <a:r>
              <a:rPr lang="en-US" sz="1600">
                <a:cs typeface="Calibri"/>
              </a:rPr>
              <a:t> et al. (2023), </a:t>
            </a:r>
            <a:r>
              <a:rPr lang="en-US" sz="1600">
                <a:ea typeface="+mn-lt"/>
                <a:cs typeface="+mn-lt"/>
              </a:rPr>
              <a:t>Minimum information and guidelines for reporting a Multiplexed Assay of Variant Effect, </a:t>
            </a:r>
            <a:r>
              <a:rPr lang="en-US" sz="1600" i="1" err="1">
                <a:ea typeface="+mn-lt"/>
                <a:cs typeface="+mn-lt"/>
              </a:rPr>
              <a:t>arXiv</a:t>
            </a:r>
            <a:endParaRPr lang="en-US" sz="1600" i="1" err="1">
              <a:cs typeface="Calibri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864A6A4-B1C0-B59A-8EF9-A34F55036CDC}"/>
              </a:ext>
            </a:extLst>
          </p:cNvPr>
          <p:cNvSpPr/>
          <p:nvPr/>
        </p:nvSpPr>
        <p:spPr>
          <a:xfrm>
            <a:off x="583259" y="3142074"/>
            <a:ext cx="8353777" cy="13828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7092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9905EC-B0EE-39E4-94D2-40F73C2E0D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Conclusions/Next Steps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FE90A4-94D0-BAB3-F6F8-F62B97321D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770362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cs typeface="Calibri"/>
              </a:rPr>
              <a:t>MAVE data can be mapped to human reference sequences</a:t>
            </a:r>
          </a:p>
          <a:p>
            <a:r>
              <a:rPr lang="en-US">
                <a:cs typeface="Calibri"/>
              </a:rPr>
              <a:t>Calibration of MAVE assays needed for clinical interpretation</a:t>
            </a:r>
          </a:p>
          <a:p>
            <a:pPr lvl="1"/>
            <a:r>
              <a:rPr lang="en-US">
                <a:cs typeface="Calibri"/>
              </a:rPr>
              <a:t>AVE CVI Workstream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6161498B-17E1-21C9-30B0-96651A960E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3421" y="1544789"/>
            <a:ext cx="6204253" cy="4391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2481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white background with black text&#10;&#10;Description automatically generated">
            <a:extLst>
              <a:ext uri="{FF2B5EF4-FFF2-40B4-BE49-F238E27FC236}">
                <a16:creationId xmlns:a16="http://schemas.microsoft.com/office/drawing/2014/main" id="{D088C383-C2B1-5A70-E27F-FDA3255CAF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852677"/>
            <a:ext cx="10905066" cy="5152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4744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166025-67A9-1532-8D79-DCFE676BCF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Acknowledgements</a:t>
            </a:r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D2C8CA2-8DD4-BF3D-2C8A-E740C84B66B1}"/>
              </a:ext>
            </a:extLst>
          </p:cNvPr>
          <p:cNvSpPr txBox="1"/>
          <p:nvPr/>
        </p:nvSpPr>
        <p:spPr>
          <a:xfrm>
            <a:off x="366889" y="1552222"/>
            <a:ext cx="3461926" cy="30162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b="1">
                <a:cs typeface="Calibri"/>
              </a:rPr>
              <a:t>Wagner Lab</a:t>
            </a:r>
          </a:p>
          <a:p>
            <a:r>
              <a:rPr lang="en-US">
                <a:ea typeface="+mn-lt"/>
                <a:cs typeface="+mn-lt"/>
              </a:rPr>
              <a:t>Anika Paul</a:t>
            </a:r>
            <a:endParaRPr lang="en-US"/>
          </a:p>
          <a:p>
            <a:r>
              <a:rPr lang="en-US">
                <a:cs typeface="Calibri"/>
              </a:rPr>
              <a:t>James Stevenson</a:t>
            </a:r>
            <a:endParaRPr lang="en-US"/>
          </a:p>
          <a:p>
            <a:r>
              <a:rPr lang="en-US">
                <a:cs typeface="Calibri"/>
              </a:rPr>
              <a:t>Kori Kuzma</a:t>
            </a:r>
          </a:p>
          <a:p>
            <a:r>
              <a:rPr lang="en-US">
                <a:cs typeface="Calibri"/>
              </a:rPr>
              <a:t>Matthew Cannon</a:t>
            </a:r>
          </a:p>
          <a:p>
            <a:r>
              <a:rPr lang="en-US">
                <a:cs typeface="Calibri"/>
              </a:rPr>
              <a:t>Wes Goar</a:t>
            </a:r>
          </a:p>
          <a:p>
            <a:r>
              <a:rPr lang="en-US">
                <a:cs typeface="Calibri"/>
              </a:rPr>
              <a:t>Katie Stahl</a:t>
            </a:r>
          </a:p>
          <a:p>
            <a:r>
              <a:rPr lang="en-US">
                <a:cs typeface="Calibri"/>
              </a:rPr>
              <a:t>Anastasia </a:t>
            </a:r>
            <a:r>
              <a:rPr lang="en-US" err="1">
                <a:cs typeface="Calibri"/>
              </a:rPr>
              <a:t>Bratulin</a:t>
            </a:r>
            <a:endParaRPr lang="en-US">
              <a:cs typeface="Calibri"/>
            </a:endParaRPr>
          </a:p>
          <a:p>
            <a:r>
              <a:rPr lang="en-US">
                <a:cs typeface="Calibri"/>
              </a:rPr>
              <a:t>Daniel </a:t>
            </a:r>
            <a:r>
              <a:rPr lang="en-US" err="1">
                <a:cs typeface="Calibri"/>
              </a:rPr>
              <a:t>Puthawala</a:t>
            </a:r>
            <a:endParaRPr lang="en-US">
              <a:cs typeface="Calibri"/>
            </a:endParaRPr>
          </a:p>
          <a:p>
            <a:r>
              <a:rPr lang="en-US">
                <a:cs typeface="Calibri"/>
              </a:rPr>
              <a:t>Alex Wagner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DC9BB75-F93D-13D0-0844-340F866EF22B}"/>
              </a:ext>
            </a:extLst>
          </p:cNvPr>
          <p:cNvSpPr txBox="1"/>
          <p:nvPr/>
        </p:nvSpPr>
        <p:spPr>
          <a:xfrm>
            <a:off x="3289905" y="1554238"/>
            <a:ext cx="3461926" cy="304698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>
                <a:cs typeface="Calibri"/>
              </a:rPr>
              <a:t>Atlas of Variant Effects Alliance</a:t>
            </a:r>
          </a:p>
          <a:p>
            <a:r>
              <a:rPr lang="en-US">
                <a:cs typeface="Calibri"/>
              </a:rPr>
              <a:t>Alan Rubin</a:t>
            </a:r>
            <a:endParaRPr lang="en-US" sz="2400">
              <a:cs typeface="Calibri"/>
            </a:endParaRPr>
          </a:p>
          <a:p>
            <a:r>
              <a:rPr lang="en-US">
                <a:cs typeface="Calibri"/>
              </a:rPr>
              <a:t>Melissa Cline</a:t>
            </a:r>
          </a:p>
          <a:p>
            <a:r>
              <a:rPr lang="en-US">
                <a:cs typeface="Calibri"/>
              </a:rPr>
              <a:t>Sumaiya Iqbal</a:t>
            </a:r>
          </a:p>
          <a:p>
            <a:r>
              <a:rPr lang="en-US">
                <a:cs typeface="Calibri"/>
              </a:rPr>
              <a:t>Kevin Riehle</a:t>
            </a:r>
          </a:p>
          <a:p>
            <a:r>
              <a:rPr lang="en-US">
                <a:cs typeface="Calibri"/>
              </a:rPr>
              <a:t>Julia Foreman</a:t>
            </a:r>
          </a:p>
          <a:p>
            <a:r>
              <a:rPr lang="en-US">
                <a:cs typeface="Calibri"/>
              </a:rPr>
              <a:t>Sarah Hunt</a:t>
            </a:r>
          </a:p>
          <a:p>
            <a:r>
              <a:rPr lang="en-US">
                <a:cs typeface="Calibri"/>
              </a:rPr>
              <a:t>Helen Firth</a:t>
            </a:r>
          </a:p>
          <a:p>
            <a:endParaRPr lang="en-US">
              <a:cs typeface="Calibri"/>
            </a:endParaRPr>
          </a:p>
        </p:txBody>
      </p:sp>
      <p:pic>
        <p:nvPicPr>
          <p:cNvPr id="8" name="Picture 8">
            <a:extLst>
              <a:ext uri="{FF2B5EF4-FFF2-40B4-BE49-F238E27FC236}">
                <a16:creationId xmlns:a16="http://schemas.microsoft.com/office/drawing/2014/main" id="{61522094-3DFF-E6AA-2612-CDB36A9AB8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7067" y="4142714"/>
            <a:ext cx="4502385" cy="1375977"/>
          </a:xfrm>
          <a:prstGeom prst="rect">
            <a:avLst/>
          </a:prstGeom>
        </p:spPr>
      </p:pic>
      <p:pic>
        <p:nvPicPr>
          <p:cNvPr id="9" name="Picture 9" descr="Logo, company name&#10;&#10;Description automatically generated">
            <a:extLst>
              <a:ext uri="{FF2B5EF4-FFF2-40B4-BE49-F238E27FC236}">
                <a16:creationId xmlns:a16="http://schemas.microsoft.com/office/drawing/2014/main" id="{AEE10CC6-2710-2FDE-B01F-6DCDCF2F60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8716" y="743025"/>
            <a:ext cx="4497681" cy="1140193"/>
          </a:xfrm>
          <a:prstGeom prst="rect">
            <a:avLst/>
          </a:prstGeom>
        </p:spPr>
      </p:pic>
      <p:pic>
        <p:nvPicPr>
          <p:cNvPr id="10" name="Picture 10" descr="A picture containing text&#10;&#10;Description automatically generated">
            <a:extLst>
              <a:ext uri="{FF2B5EF4-FFF2-40B4-BE49-F238E27FC236}">
                <a16:creationId xmlns:a16="http://schemas.microsoft.com/office/drawing/2014/main" id="{24F14214-3FD5-A827-00AD-6BB226EFE7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7199" y="1992952"/>
            <a:ext cx="3180644" cy="75338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F9DAAD5-E418-291B-1F13-FEB37F1B0607}"/>
              </a:ext>
            </a:extLst>
          </p:cNvPr>
          <p:cNvSpPr txBox="1"/>
          <p:nvPr/>
        </p:nvSpPr>
        <p:spPr>
          <a:xfrm>
            <a:off x="5917259" y="5663258"/>
            <a:ext cx="573851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ea typeface="Calibri"/>
                <a:cs typeface="Calibri"/>
              </a:rPr>
              <a:t>This work is supported by NHGRI Award </a:t>
            </a:r>
            <a:r>
              <a:rPr lang="en-US">
                <a:solidFill>
                  <a:srgbClr val="1F1F1F"/>
                </a:solidFill>
                <a:ea typeface="Calibri"/>
                <a:cs typeface="Calibri"/>
              </a:rPr>
              <a:t>R35HG011949</a:t>
            </a:r>
            <a:endParaRPr lang="en-US"/>
          </a:p>
        </p:txBody>
      </p:sp>
      <p:pic>
        <p:nvPicPr>
          <p:cNvPr id="5" name="Picture 5" descr="A logo with text and a book&#10;&#10;Description automatically generated">
            <a:extLst>
              <a:ext uri="{FF2B5EF4-FFF2-40B4-BE49-F238E27FC236}">
                <a16:creationId xmlns:a16="http://schemas.microsoft.com/office/drawing/2014/main" id="{4253E35C-492E-1689-0568-7408B2C8C7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81394" y="2884979"/>
            <a:ext cx="2743200" cy="993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6218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3B888C1-B92D-0AE6-B505-279364422A18}"/>
              </a:ext>
            </a:extLst>
          </p:cNvPr>
          <p:cNvSpPr txBox="1"/>
          <p:nvPr/>
        </p:nvSpPr>
        <p:spPr>
          <a:xfrm>
            <a:off x="458755" y="1212979"/>
            <a:ext cx="11033448" cy="212365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800">
                <a:cs typeface="Calibri"/>
              </a:rPr>
              <a:t>Questions?</a:t>
            </a:r>
          </a:p>
          <a:p>
            <a:pPr algn="ctr"/>
            <a:endParaRPr lang="en-US" sz="4800">
              <a:cs typeface="Calibri"/>
            </a:endParaRPr>
          </a:p>
          <a:p>
            <a:pPr algn="ctr"/>
            <a:r>
              <a:rPr lang="en-US" sz="3600">
                <a:cs typeface="Calibri"/>
              </a:rPr>
              <a:t>Jeremy.Arbesfeld@nationwidechildrens.org</a:t>
            </a:r>
          </a:p>
        </p:txBody>
      </p:sp>
      <p:pic>
        <p:nvPicPr>
          <p:cNvPr id="3" name="Picture 3" descr="Qr code&#10;&#10;Description automatically generated">
            <a:extLst>
              <a:ext uri="{FF2B5EF4-FFF2-40B4-BE49-F238E27FC236}">
                <a16:creationId xmlns:a16="http://schemas.microsoft.com/office/drawing/2014/main" id="{997B03AD-ECA8-7BDD-ACF3-5AC0A5FBFD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3932" y="3809707"/>
            <a:ext cx="2302135" cy="2302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7864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B0107F-46B0-EEB6-FDF7-A2705F1D89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Clinical Relevance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318AC7-6873-4C7F-12EF-FD90B9001D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6255" y="1559974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0" indent="-457200"/>
            <a:r>
              <a:rPr lang="en-US">
                <a:cs typeface="Calibri"/>
              </a:rPr>
              <a:t>Formalize functional data</a:t>
            </a:r>
            <a:endParaRPr lang="en-US"/>
          </a:p>
          <a:p>
            <a:pPr marL="457200" indent="-457200"/>
            <a:r>
              <a:rPr lang="en-US">
                <a:cs typeface="Calibri"/>
              </a:rPr>
              <a:t>Interpret variants of unknown significance (VUS)</a:t>
            </a:r>
          </a:p>
        </p:txBody>
      </p:sp>
      <p:pic>
        <p:nvPicPr>
          <p:cNvPr id="4" name="Picture 7">
            <a:extLst>
              <a:ext uri="{FF2B5EF4-FFF2-40B4-BE49-F238E27FC236}">
                <a16:creationId xmlns:a16="http://schemas.microsoft.com/office/drawing/2014/main" id="{F2A37ABB-1765-3A83-0A45-3CBB3DFD3C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0865" y="2904706"/>
            <a:ext cx="7738016" cy="263353"/>
          </a:xfrm>
          <a:prstGeom prst="rect">
            <a:avLst/>
          </a:prstGeom>
        </p:spPr>
      </p:pic>
      <p:pic>
        <p:nvPicPr>
          <p:cNvPr id="8" name="Picture 8" descr="Text&#10;&#10;Description automatically generated">
            <a:extLst>
              <a:ext uri="{FF2B5EF4-FFF2-40B4-BE49-F238E27FC236}">
                <a16:creationId xmlns:a16="http://schemas.microsoft.com/office/drawing/2014/main" id="{7A8B4C1F-C801-7472-E614-AF46E011EF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0865" y="3171836"/>
            <a:ext cx="9457162" cy="227993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74C6717-3D42-AE9F-3F4A-7811A66D3460}"/>
              </a:ext>
            </a:extLst>
          </p:cNvPr>
          <p:cNvSpPr txBox="1"/>
          <p:nvPr/>
        </p:nvSpPr>
        <p:spPr>
          <a:xfrm>
            <a:off x="4088780" y="5677829"/>
            <a:ext cx="4265341" cy="153888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00">
                <a:cs typeface="Calibri"/>
              </a:rPr>
              <a:t>Table 3, Richards et al. (2015), </a:t>
            </a:r>
            <a:r>
              <a:rPr lang="en-US" sz="1000"/>
              <a:t>Standards and guidelines for the interpretation of sequence variants: a joint consensus recommendation of the American College of Medical Genetics and Genomics and the Association for Molecular Pathology</a:t>
            </a:r>
            <a:endParaRPr lang="en-US" sz="1000">
              <a:cs typeface="Calibri"/>
            </a:endParaRPr>
          </a:p>
          <a:p>
            <a:br>
              <a:rPr lang="en-US"/>
            </a:br>
            <a:endParaRPr lang="en-US">
              <a:cs typeface="Calibri"/>
            </a:endParaRPr>
          </a:p>
          <a:p>
            <a:endParaRPr lang="en-US">
              <a:cs typeface="Calibri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80901E5-06D1-9040-2DA4-0143755E2097}"/>
              </a:ext>
            </a:extLst>
          </p:cNvPr>
          <p:cNvSpPr/>
          <p:nvPr/>
        </p:nvSpPr>
        <p:spPr>
          <a:xfrm>
            <a:off x="3123259" y="4619036"/>
            <a:ext cx="7384814" cy="43274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1218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3E6379-27DB-325C-476A-31D0482AA3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>
                <a:cs typeface="Calibri Light"/>
              </a:rPr>
              <a:t>MaveDB</a:t>
            </a:r>
            <a:endParaRPr lang="en-US" err="1"/>
          </a:p>
        </p:txBody>
      </p:sp>
      <p:pic>
        <p:nvPicPr>
          <p:cNvPr id="4" name="Picture 4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353D445E-3AC3-6C5A-B052-73C214BE27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738" y="2929726"/>
            <a:ext cx="4838700" cy="3448050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66E5FA0-AF87-90A1-4262-0D3B3FC5CEC1}"/>
              </a:ext>
            </a:extLst>
          </p:cNvPr>
          <p:cNvSpPr txBox="1"/>
          <p:nvPr/>
        </p:nvSpPr>
        <p:spPr>
          <a:xfrm>
            <a:off x="700548" y="1610032"/>
            <a:ext cx="10729451" cy="4801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US" sz="2800" dirty="0">
                <a:ea typeface="+mn-lt"/>
                <a:cs typeface="+mn-lt"/>
              </a:rPr>
              <a:t>Public repository for datasets from MAVE experiments</a:t>
            </a:r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564E8123-9758-0D49-2741-B295E1EB1B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1672709"/>
              </p:ext>
            </p:extLst>
          </p:nvPr>
        </p:nvGraphicFramePr>
        <p:xfrm>
          <a:off x="5525019" y="2962115"/>
          <a:ext cx="6570281" cy="33827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26780">
                  <a:extLst>
                    <a:ext uri="{9D8B030D-6E8A-4147-A177-3AD203B41FA5}">
                      <a16:colId xmlns:a16="http://schemas.microsoft.com/office/drawing/2014/main" val="3625811410"/>
                    </a:ext>
                  </a:extLst>
                </a:gridCol>
                <a:gridCol w="3243501">
                  <a:extLst>
                    <a:ext uri="{9D8B030D-6E8A-4147-A177-3AD203B41FA5}">
                      <a16:colId xmlns:a16="http://schemas.microsoft.com/office/drawing/2014/main" val="2537862457"/>
                    </a:ext>
                  </a:extLst>
                </a:gridCol>
              </a:tblGrid>
              <a:tr h="852886">
                <a:tc>
                  <a:txBody>
                    <a:bodyPr/>
                    <a:lstStyle/>
                    <a:p>
                      <a:r>
                        <a:rPr lang="en-US"/>
                        <a:t>Variant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Score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9561041"/>
                  </a:ext>
                </a:extLst>
              </a:tr>
              <a:tr h="843303">
                <a:tc>
                  <a:txBody>
                    <a:bodyPr/>
                    <a:lstStyle/>
                    <a:p>
                      <a:r>
                        <a:rPr lang="en-US"/>
                        <a:t>p.Met1Arg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1.0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4058689"/>
                  </a:ext>
                </a:extLst>
              </a:tr>
              <a:tr h="843303">
                <a:tc>
                  <a:txBody>
                    <a:bodyPr/>
                    <a:lstStyle/>
                    <a:p>
                      <a:r>
                        <a:rPr lang="en-US"/>
                        <a:t>p.Gln2Asp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0.5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6468647"/>
                  </a:ext>
                </a:extLst>
              </a:tr>
              <a:tr h="843303">
                <a:tc>
                  <a:txBody>
                    <a:bodyPr/>
                    <a:lstStyle/>
                    <a:p>
                      <a:r>
                        <a:rPr lang="en-US"/>
                        <a:t>p.Ile3Glu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2.5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8791891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55828F11-F179-CD88-8278-8F6D066FD987}"/>
              </a:ext>
            </a:extLst>
          </p:cNvPr>
          <p:cNvSpPr txBox="1"/>
          <p:nvPr/>
        </p:nvSpPr>
        <p:spPr>
          <a:xfrm>
            <a:off x="2044044" y="2249319"/>
            <a:ext cx="1849243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800">
                <a:cs typeface="Calibri"/>
              </a:rPr>
              <a:t>Metadata</a:t>
            </a:r>
            <a:endParaRPr lang="en-US" sz="280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3C03B7F-F28B-08F4-C411-815BDB41379F}"/>
              </a:ext>
            </a:extLst>
          </p:cNvPr>
          <p:cNvSpPr txBox="1"/>
          <p:nvPr/>
        </p:nvSpPr>
        <p:spPr>
          <a:xfrm>
            <a:off x="7647358" y="2249319"/>
            <a:ext cx="3326780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>
                <a:cs typeface="Calibri"/>
              </a:rPr>
              <a:t>Score Matrix</a:t>
            </a:r>
            <a:endParaRPr lang="en-US" sz="2800"/>
          </a:p>
        </p:txBody>
      </p:sp>
      <p:pic>
        <p:nvPicPr>
          <p:cNvPr id="3" name="Picture 4" descr="A blue and black text&#10;&#10;Description automatically generated">
            <a:extLst>
              <a:ext uri="{FF2B5EF4-FFF2-40B4-BE49-F238E27FC236}">
                <a16:creationId xmlns:a16="http://schemas.microsoft.com/office/drawing/2014/main" id="{3162D9E7-85CF-4025-335F-E09ABF7E1D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0604" y="614452"/>
            <a:ext cx="2225773" cy="1322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7548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AC7547-449C-F2CE-45A6-F722A2D651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>
                <a:cs typeface="Calibri Light"/>
              </a:rPr>
              <a:t>MaveDB</a:t>
            </a:r>
            <a:r>
              <a:rPr lang="en-US">
                <a:cs typeface="Calibri Light"/>
              </a:rPr>
              <a:t> Data Breakdown</a:t>
            </a:r>
            <a:endParaRPr lang="en-US"/>
          </a:p>
        </p:txBody>
      </p:sp>
      <p:pic>
        <p:nvPicPr>
          <p:cNvPr id="4" name="Picture 4" descr="Chart&#10;&#10;Description automatically generated">
            <a:extLst>
              <a:ext uri="{FF2B5EF4-FFF2-40B4-BE49-F238E27FC236}">
                <a16:creationId xmlns:a16="http://schemas.microsoft.com/office/drawing/2014/main" id="{642780F2-7BC4-CF4F-909D-2256062732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8905" y="1930549"/>
            <a:ext cx="10801047" cy="3944408"/>
          </a:xfrm>
        </p:spPr>
      </p:pic>
    </p:spTree>
    <p:extLst>
      <p:ext uri="{BB962C8B-B14F-4D97-AF65-F5344CB8AC3E}">
        <p14:creationId xmlns:p14="http://schemas.microsoft.com/office/powerpoint/2010/main" val="24745370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5F97D3-9BFE-71B2-654E-40DF467873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904" y="82902"/>
            <a:ext cx="10515600" cy="1325563"/>
          </a:xfrm>
        </p:spPr>
        <p:txBody>
          <a:bodyPr/>
          <a:lstStyle/>
          <a:p>
            <a:r>
              <a:rPr lang="en-US">
                <a:cs typeface="Calibri Light"/>
              </a:rPr>
              <a:t>Objective</a:t>
            </a:r>
            <a:endParaRPr lang="en-US"/>
          </a:p>
        </p:txBody>
      </p:sp>
      <p:pic>
        <p:nvPicPr>
          <p:cNvPr id="4" name="Picture 4" descr="Diagram&#10;&#10;Description automatically generated">
            <a:extLst>
              <a:ext uri="{FF2B5EF4-FFF2-40B4-BE49-F238E27FC236}">
                <a16:creationId xmlns:a16="http://schemas.microsoft.com/office/drawing/2014/main" id="{73EB9D9C-9641-64E3-F63D-BAE6218F75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99709" y="1041451"/>
            <a:ext cx="8531863" cy="5580348"/>
          </a:xfrm>
        </p:spPr>
      </p:pic>
    </p:spTree>
    <p:extLst>
      <p:ext uri="{BB962C8B-B14F-4D97-AF65-F5344CB8AC3E}">
        <p14:creationId xmlns:p14="http://schemas.microsoft.com/office/powerpoint/2010/main" val="29954994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A2075E-832C-2AD8-64EA-EB776AD614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Mapping Methodology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FC44AD-0ABA-7A3F-FA82-F83C9EC2FDE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4366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72805F-EE60-5E31-C779-556F9EF9F5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968" y="-43307"/>
            <a:ext cx="10515600" cy="1325563"/>
          </a:xfrm>
        </p:spPr>
        <p:txBody>
          <a:bodyPr/>
          <a:lstStyle/>
          <a:p>
            <a:r>
              <a:rPr lang="en-US">
                <a:cs typeface="Calibri Light"/>
              </a:rPr>
              <a:t>Workflow</a:t>
            </a:r>
            <a:endParaRPr lang="en-US"/>
          </a:p>
        </p:txBody>
      </p:sp>
      <p:pic>
        <p:nvPicPr>
          <p:cNvPr id="4" name="Picture 4" descr="Diagram, schematic&#10;&#10;Description automatically generated">
            <a:extLst>
              <a:ext uri="{FF2B5EF4-FFF2-40B4-BE49-F238E27FC236}">
                <a16:creationId xmlns:a16="http://schemas.microsoft.com/office/drawing/2014/main" id="{2AC62A03-EEF8-3355-8B94-07ACA6F326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60157" y="495067"/>
            <a:ext cx="6130796" cy="6026527"/>
          </a:xfr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B8F6497-8B7D-5396-4915-6762EE2A0E93}"/>
              </a:ext>
            </a:extLst>
          </p:cNvPr>
          <p:cNvSpPr/>
          <p:nvPr/>
        </p:nvSpPr>
        <p:spPr>
          <a:xfrm>
            <a:off x="3095329" y="620012"/>
            <a:ext cx="2413788" cy="124002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4376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72805F-EE60-5E31-C779-556F9EF9F5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968" y="-43307"/>
            <a:ext cx="10515600" cy="1325563"/>
          </a:xfrm>
        </p:spPr>
        <p:txBody>
          <a:bodyPr/>
          <a:lstStyle/>
          <a:p>
            <a:r>
              <a:rPr lang="en-US">
                <a:cs typeface="Calibri Light"/>
              </a:rPr>
              <a:t>Workflow</a:t>
            </a:r>
            <a:endParaRPr lang="en-US"/>
          </a:p>
        </p:txBody>
      </p:sp>
      <p:pic>
        <p:nvPicPr>
          <p:cNvPr id="4" name="Picture 4" descr="Diagram, schematic&#10;&#10;Description automatically generated">
            <a:extLst>
              <a:ext uri="{FF2B5EF4-FFF2-40B4-BE49-F238E27FC236}">
                <a16:creationId xmlns:a16="http://schemas.microsoft.com/office/drawing/2014/main" id="{2AC62A03-EEF8-3355-8B94-07ACA6F326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83822" y="542396"/>
            <a:ext cx="6130796" cy="6026527"/>
          </a:xfr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E4AD3DF-6830-BB69-3CD8-726F819657EE}"/>
              </a:ext>
            </a:extLst>
          </p:cNvPr>
          <p:cNvSpPr/>
          <p:nvPr/>
        </p:nvSpPr>
        <p:spPr>
          <a:xfrm>
            <a:off x="4713988" y="771465"/>
            <a:ext cx="2764024" cy="5565913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8276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Application>Microsoft Office PowerPoint</Application>
  <PresentationFormat>Widescreen</PresentationFormat>
  <Slides>26</Slides>
  <Notes>1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Mapping Variants from Multiplexed Assays of  Variant Effect (MAVEs) to Human Reference Sequences</vt:lpstr>
      <vt:lpstr>MAVEs Overview</vt:lpstr>
      <vt:lpstr>Clinical Relevance</vt:lpstr>
      <vt:lpstr>MaveDB</vt:lpstr>
      <vt:lpstr>MaveDB Data Breakdown</vt:lpstr>
      <vt:lpstr>Objective</vt:lpstr>
      <vt:lpstr>Mapping Methodology</vt:lpstr>
      <vt:lpstr>Workflow</vt:lpstr>
      <vt:lpstr>Workflow</vt:lpstr>
      <vt:lpstr>Workflow</vt:lpstr>
      <vt:lpstr>Step 1: Align Target Sequence to Human Genome</vt:lpstr>
      <vt:lpstr>Step 2: Select Reference Sequence, Compute Offset</vt:lpstr>
      <vt:lpstr>Step 3: Standardize MaveDB Variants</vt:lpstr>
      <vt:lpstr>Data Summary</vt:lpstr>
      <vt:lpstr>Reference Sequence Analysis</vt:lpstr>
      <vt:lpstr>MAVE Data Integration</vt:lpstr>
      <vt:lpstr>Genomics 2 Proteins Portal</vt:lpstr>
      <vt:lpstr>UCSC Genome Browser</vt:lpstr>
      <vt:lpstr>Ensembl Variant Effect Predictor</vt:lpstr>
      <vt:lpstr>MAVE Minimum Information Model</vt:lpstr>
      <vt:lpstr>PowerPoint Presentation</vt:lpstr>
      <vt:lpstr>PowerPoint Presentation</vt:lpstr>
      <vt:lpstr>Conclusions/Next Steps</vt:lpstr>
      <vt:lpstr>PowerPoint Presentation</vt:lpstr>
      <vt:lpstr>Acknowledgements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revision>54</cp:revision>
  <dcterms:created xsi:type="dcterms:W3CDTF">2023-06-15T13:28:41Z</dcterms:created>
  <dcterms:modified xsi:type="dcterms:W3CDTF">2023-08-10T18:18:47Z</dcterms:modified>
</cp:coreProperties>
</file>