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gif" ContentType="image/gif"/>
  <Default Extension="m4v" ContentType="video/mp4"/>
  <Default Extension="mp4" ContentType="video/mp4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  <Relationship Id="rId1" Type="http://schemas.openxmlformats.org/officeDocument/2006/relationships/extended-properties" Target="docProps/app.xml"/>  <Relationship Id="rId2" Type="http://schemas.openxmlformats.org/package/2006/relationships/metadata/core-properties" Target="docProps/core.xml"/>  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  <Relationship Id="rId1" Target="slideMasters/slideMaster1.xml" Type="http://schemas.openxmlformats.org/officeDocument/2006/relationships/slideMaster"/>  <Relationship Id="rId2" Target="slides/slide1.xml" Type="http://schemas.openxmlformats.org/officeDocument/2006/relationships/slide"/>  <Relationship Id="rId3" Type="http://schemas.openxmlformats.org/officeDocument/2006/relationships/presProps" Target="presProps.xml"/>  <Relationship Id="rId4" Type="http://schemas.openxmlformats.org/officeDocument/2006/relationships/viewProps" Target="viewProps.xml"/>  <Relationship Id="rId5" Type="http://schemas.openxmlformats.org/officeDocument/2006/relationships/theme" Target="theme/theme1.xml"/>  <Relationship Id="rId6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
  <Relationship Id="rId1" Target="../slideMasters/slideMaster1.xml" Type="http://schemas.openxmlformats.org/officeDocument/2006/relationships/slideMaster"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01/01/2016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
  <Relationship Id="rId1" Target="../slideLayouts/slideLayout1.xml" Type="http://schemas.openxmlformats.org/officeDocument/2006/relationships/slideLayout"/>
  <Relationship Id="rId2" Target="../theme/theme1.xml" Type="http://schemas.openxmlformats.org/officeDocument/2006/relationships/theme"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12/25/2015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?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?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
 <Relationship Id="rId1" Target="../slideLayouts/slideLayout1.xml" Type="http://schemas.openxmlformats.org/officeDocument/2006/relationships/slideLayout"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457200"/>
          <a:ext cx="8229600" cy="914400"/>
        </p:xfrm>
        <a:graphic>
          <a:graphicData uri="http://schemas.openxmlformats.org/drawingml/2006/table">
            <a:tbl>
              <a:tblPr/>
              <a:tblGrid>
                <a:gridCol w="2743200"/>
                <a:gridCol w="1828800"/>
                <a:gridCol w="36576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 sz="1600" b="1">
                          <a:solidFill>
                            <a:srgbClr val="000000"/>
                          </a:solidFill>
                        </a:rPr>
                        <a:t>Name</a:t>
                      </a:r>
                      <a:endParaRPr lang="en-US" dirty="0"/>
                    </a:p>
                  </a:txBody>
                  <a:tcPr marL="12700" marR="12700" marT="12700" marB="12700" anchor="ctr">
                    <a:lnL w="0" cap="flat" cmpd="sng" algn="ctr">
                      <a:solidFill>
                        <a:srgbClr val="000000"/>
                      </a:solidFill>
                    </a:lnL>
                    <a:lnR w="0" cap="flat" cmpd="sng" algn="ctr">
                      <a:solidFill>
                        <a:srgbClr val="000000"/>
                      </a:solidFill>
                    </a:lnR>
                    <a:lnT w="0" cap="flat" cmpd="sng" algn="ctr">
                      <a:solidFill>
                        <a:srgbClr val="000000"/>
                      </a:solidFill>
                    </a:lnT>
                    <a:lnB w="0" cap="flat" cmpd="sng" algn="ctr">
                      <a:solidFill>
                        <a:srgbClr val="000000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 sz="1600" b="1">
                          <a:solidFill>
                            <a:srgbClr val="000000"/>
                          </a:solidFill>
                        </a:rPr>
                        <a:t>Test</a:t>
                      </a:r>
                      <a:endParaRPr lang="en-US" dirty="0"/>
                    </a:p>
                  </a:txBody>
                  <a:tcPr marL="12700" marR="12700" marT="12700" marB="12700" anchor="ctr">
                    <a:lnL w="0" cap="flat" cmpd="sng" algn="ctr">
                      <a:solidFill>
                        <a:srgbClr val="000000"/>
                      </a:solidFill>
                    </a:lnL>
                    <a:lnR w="0" cap="flat" cmpd="sng" algn="ctr">
                      <a:solidFill>
                        <a:srgbClr val="000000"/>
                      </a:solidFill>
                    </a:lnR>
                    <a:lnT w="0" cap="flat" cmpd="sng" algn="ctr">
                      <a:solidFill>
                        <a:srgbClr val="000000"/>
                      </a:solidFill>
                    </a:lnT>
                    <a:lnB w="0" cap="flat" cmpd="sng" algn="ctr">
                      <a:solidFill>
                        <a:srgbClr val="000000"/>
                      </a:solidFill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 sz="1600" b="1">
                          <a:solidFill>
                            <a:srgbClr val="000000"/>
                          </a:solidFill>
                        </a:rPr>
                        <a:t>Company</a:t>
                      </a:r>
                      <a:endParaRPr lang="en-US" dirty="0"/>
                    </a:p>
                  </a:txBody>
                  <a:tcPr marL="12700" marR="12700" marT="12700" marB="12700" anchor="ctr">
                    <a:lnL w="0" cap="flat" cmpd="sng" algn="ctr">
                      <a:solidFill>
                        <a:srgbClr val="000000"/>
                      </a:solidFill>
                    </a:lnL>
                    <a:lnR w="0" cap="flat" cmpd="sng" algn="ctr">
                      <a:solidFill>
                        <a:srgbClr val="000000"/>
                      </a:solidFill>
                    </a:lnR>
                    <a:lnT w="0" cap="flat" cmpd="sng" algn="ctr">
                      <a:solidFill>
                        <a:srgbClr val="000000"/>
                      </a:solidFill>
                    </a:lnT>
                    <a:lnB w="0" cap="flat" cmpd="sng" algn="ctr">
                      <a:solidFill>
                        <a:srgbClr val="000000"/>
                      </a:solidFill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976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PptxGenJS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creator>PptxGenJS</dc:creator>
  <cp:lastModifiedBy>PptxGenJS</cp:lastModifiedBy>
  <cp:revision>1</cp:revision>
  <dcterms:created xsi:type="dcterms:W3CDTF">2017-03-15T12:56:53.915Z</dcterms:created>
  <dcterms:modified xsi:type="dcterms:W3CDTF">2017-03-15T12:56:53.915Z</dcterms:modified>
</cp:coreProperties>
</file>