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4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72A7A-4C0A-4D80-824B-B83F24F77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A7BF8-63CC-46AE-9AC4-57D8BCA75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481E0-334F-40FC-9F05-2773EB26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A232-7105-4A47-AF75-AE02A03524AE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C14A0-21B9-4E48-B848-4DED3BA4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8153F-CED4-4BF4-A9E4-55AE3A06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0C70-F7D7-4DD6-B306-DB54EAB6F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95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10546-25F3-47AC-B898-DFB9106C8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6BD69-0CD5-4EC4-8771-9A0216A40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D27AC-2EF1-4E88-84BD-E1CB2458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A232-7105-4A47-AF75-AE02A03524AE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ABA26-6538-49B4-8605-6D486BB30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1FC8F-B920-40FF-A2A8-5FA8C4FA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0C70-F7D7-4DD6-B306-DB54EAB6F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5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642788-C447-44B2-B8A7-DF32B060D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A5B84E-BCF7-4E7B-A9F2-D187948FE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F60D0-17C0-4FF1-8423-3055A02E4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A232-7105-4A47-AF75-AE02A03524AE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D2D85-0384-4F53-B85C-CCF6F1F83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05316-EF5B-49BE-AB3C-A0D7F10AA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0C70-F7D7-4DD6-B306-DB54EAB6F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80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3D3F-BB25-4638-920C-86F9115B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24967-F17E-48B5-90BC-EAF259902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11D0F-BBDA-4D61-9133-9BD7A7EDD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A232-7105-4A47-AF75-AE02A03524AE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C56D6-F6D3-4E32-85DA-84ED20D8C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FD21C-5187-4C22-AAC7-4839F5EC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0C70-F7D7-4DD6-B306-DB54EAB6F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48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1851E-D80A-4AEA-A607-F7A760E2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35F26-8207-4726-8F14-6F2A8F33D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34C96-A48D-44EF-AD78-68EA9A96D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A232-7105-4A47-AF75-AE02A03524AE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9A630-2167-4BB1-915C-FC91042D7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3A6E3-9D66-4D07-A41E-B527496EB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0C70-F7D7-4DD6-B306-DB54EAB6F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07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D5E1E-0C08-4BEC-B131-6BD226B5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382F0-BF2A-4A10-B63D-E91C1E129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76B88-5DE0-4D58-92E9-6E07A0132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62FE0-0B37-408E-9436-E6EADC8B0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A232-7105-4A47-AF75-AE02A03524AE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E317C-0FC6-45BF-BC16-8FC8CB880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01BED-4A02-44DF-A83A-A9C9DA59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0C70-F7D7-4DD6-B306-DB54EAB6F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16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B4865-36C3-40FF-A6DA-A2AF8AFAD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A8991-8A80-4A8F-9B59-BF585BE34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55918-91D4-4F77-9A31-DA4578FF5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EBB377-1A65-4F63-B7C4-866EBC7C3C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82DB0-A4EF-4C65-82ED-FB89CBE0BE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F6904-F1DB-4C9B-9D7B-85C93528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A232-7105-4A47-AF75-AE02A03524AE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7BE440-85A8-4C07-9182-40FE0E465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9DFDD-8874-439A-9223-6422DD6D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0C70-F7D7-4DD6-B306-DB54EAB6F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41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242D-A8D2-4221-A92C-67FC809B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39F8FC-2012-41CB-BD66-0BF061721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A232-7105-4A47-AF75-AE02A03524AE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B1106-7BC9-4377-BADF-7733897A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79250-ACB9-4DB8-9DE8-8C289B33A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0C70-F7D7-4DD6-B306-DB54EAB6F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44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A8A8FC-535B-4D27-A432-36C31755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A232-7105-4A47-AF75-AE02A03524AE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DED9B0-B118-4BF4-948A-B933FD5B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18A0F-6FE9-4EE3-9F5E-4A5A30DEC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0C70-F7D7-4DD6-B306-DB54EAB6F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53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5939E-407D-433A-9B32-E1D9BA32C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E526E-9924-4EA4-B395-F2228773A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F5A438-ED35-4225-B32E-268DD673D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22AD8-87B5-46F8-B545-F2CC1CA0B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A232-7105-4A47-AF75-AE02A03524AE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30C2F-7BC6-4F16-8061-42556476D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1DA3F-E88E-45B8-8886-1ACFD270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0C70-F7D7-4DD6-B306-DB54EAB6F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5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F6DA2-0827-465A-A92F-84D8B3EAC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3ED3C8-6F25-4E88-9F3A-4E875AACD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FA00DC-8EC4-4FC8-A5D1-D4CBB7151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A904F-32DA-47C5-98F9-EC7098CA9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A232-7105-4A47-AF75-AE02A03524AE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26D2E-9740-45E2-B138-C0F125EF8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844AC-9FA6-4771-ABA6-4BE936486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0C70-F7D7-4DD6-B306-DB54EAB6F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6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A72A26-6EB2-4531-AF7F-7D8AE940A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5BA3C-8A6D-415A-A0BE-2F9B24548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587BB-30F3-41BF-B891-F6B8BE378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FA232-7105-4A47-AF75-AE02A03524AE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BB8E6-BE0C-4E1C-BAFC-936CD9C69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A4267-E2D6-4A77-9CD5-F8F15B153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0C70-F7D7-4DD6-B306-DB54EAB6F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22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Zany Face Emoji">
                <a:extLst>
                  <a:ext uri="{FF2B5EF4-FFF2-40B4-BE49-F238E27FC236}">
                    <a16:creationId xmlns:a16="http://schemas.microsoft.com/office/drawing/2014/main" id="{B9919F77-29C3-4DEA-86CA-F1D1BF83417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1960306"/>
                  </p:ext>
                </p:extLst>
              </p:nvPr>
            </p:nvGraphicFramePr>
            <p:xfrm>
              <a:off x="4606885" y="1939885"/>
              <a:ext cx="2978228" cy="297822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978228" cy="2978227"/>
                    </a:xfrm>
                    <a:prstGeom prst="rect">
                      <a:avLst/>
                    </a:prstGeom>
                  </am3d:spPr>
                  <am3d:camera>
                    <am3d:pos x="0" y="0" z="8145594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240" d="1000000"/>
                    <am3d:preTrans dx="29" dy="-18000000" dz="-19805"/>
                    <am3d:scale>
                      <am3d:sx n="1000000" d="1000000"/>
                      <am3d:sy n="1000000" d="1000000"/>
                      <am3d:sz n="1000000" d="1000000"/>
                    </am3d:scale>
                    <am3d:rot ax="958789" ay="1375727" az="381953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29991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Zany Face Emoji">
                <a:extLst>
                  <a:ext uri="{FF2B5EF4-FFF2-40B4-BE49-F238E27FC236}">
                    <a16:creationId xmlns:a16="http://schemas.microsoft.com/office/drawing/2014/main" id="{B9919F77-29C3-4DEA-86CA-F1D1BF83417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6885" y="1939885"/>
                <a:ext cx="2978228" cy="29782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6098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Molyneux</dc:creator>
  <cp:lastModifiedBy>Andrew Molyneux</cp:lastModifiedBy>
  <cp:revision>1</cp:revision>
  <dcterms:created xsi:type="dcterms:W3CDTF">2021-11-15T10:48:44Z</dcterms:created>
  <dcterms:modified xsi:type="dcterms:W3CDTF">2021-11-15T10:48:50Z</dcterms:modified>
</cp:coreProperties>
</file>