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1893" r:id="rId3"/>
    <p:sldId id="1890" r:id="rId4"/>
    <p:sldId id="1892" r:id="rId5"/>
    <p:sldId id="188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D2173-1266-4CA3-8DC8-B0228517BCC6}" type="datetimeFigureOut">
              <a:rPr lang="en-IN" smtClean="0"/>
              <a:t>25-09-2020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737BB-F8AC-4E61-9C07-2A5392ED103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9992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427A7F7-BB1E-479D-AFAA-B52F4D0C99F2}" type="datetime8">
              <a:rPr lang="en-US" smtClean="0"/>
              <a:t>9/25/2020 8:07 PM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144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9427A7F7-BB1E-479D-AFAA-B52F4D0C99F2}" type="datetime8">
              <a:rPr lang="en-US" smtClean="0"/>
              <a:t>9/25/2020 8:08 PM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6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B16574EE-8191-4BCC-ABE6-D00A4F4D7690}" type="datetime8">
              <a:rPr lang="en-US" smtClean="0"/>
              <a:t>9/25/2020 8:08 PM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1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6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96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FEFD-88E5-4869-B5C3-1611B0B5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84200" y="1435497"/>
            <a:ext cx="11018520" cy="23083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54256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FEFD-88E5-4869-B5C3-1611B0B5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84200" y="1435497"/>
            <a:ext cx="11018520" cy="23083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194432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2" orient="horz" pos="1272">
          <p15:clr>
            <a:srgbClr val="5ACBF0"/>
          </p15:clr>
        </p15:guide>
        <p15:guide id="3" orient="horz" pos="288">
          <p15:clr>
            <a:srgbClr val="5ACBF0"/>
          </p15:clr>
        </p15:guide>
        <p15:guide id="5" orient="horz" pos="904">
          <p15:clr>
            <a:srgbClr val="5ACBF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mo slide"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3AA0FAF-F51F-4556-9C10-9098E17F25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-5183" b="26968"/>
          <a:stretch/>
        </p:blipFill>
        <p:spPr>
          <a:xfrm>
            <a:off x="0" y="3890435"/>
            <a:ext cx="12192000" cy="296756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07A9781-335A-4D50-9C58-D8971A7B2A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216" y="2533527"/>
            <a:ext cx="9144000" cy="498598"/>
          </a:xfrm>
          <a:noFill/>
        </p:spPr>
        <p:txBody>
          <a:bodyPr lIns="0" tIns="0" rIns="0" bIns="0" anchor="b" anchorCtr="0">
            <a:spAutoFit/>
          </a:bodyPr>
          <a:lstStyle>
            <a:lvl1pPr algn="l" defTabSz="93274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kern="1200" cap="none" spc="-50" baseline="0" dirty="0">
                <a:ln w="3175">
                  <a:noFill/>
                </a:ln>
                <a:solidFill>
                  <a:srgbClr val="1A1A1A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/>
              <a:t>Demo title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17C6D5B-3F62-494F-A40D-0D2FB4FFC7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216" y="3153502"/>
            <a:ext cx="9144000" cy="307777"/>
          </a:xfrm>
          <a:noFill/>
        </p:spPr>
        <p:txBody>
          <a:bodyPr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spc="0" baseline="0">
                <a:solidFill>
                  <a:srgbClr val="1A1A1A"/>
                </a:solidFill>
                <a:latin typeface="+mn-lt"/>
              </a:defRPr>
            </a:lvl1pPr>
          </a:lstStyle>
          <a:p>
            <a:pPr lvl="0"/>
            <a:r>
              <a:rPr lang="en-US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202442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35">
          <p15:clr>
            <a:srgbClr val="5ACBF0"/>
          </p15:clr>
        </p15:guide>
        <p15:guide id="3" orient="horz" pos="1910">
          <p15:clr>
            <a:srgbClr val="5ACBF0"/>
          </p15:clr>
        </p15:guide>
        <p15:guide id="4" orient="horz" pos="2505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45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7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8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8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8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2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547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89" r:id="rId6"/>
    <p:sldLayoutId id="2147483685" r:id="rId7"/>
    <p:sldLayoutId id="2147483686" r:id="rId8"/>
    <p:sldLayoutId id="2147483687" r:id="rId9"/>
    <p:sldLayoutId id="2147483688" r:id="rId10"/>
    <p:sldLayoutId id="2147483690" r:id="rId11"/>
    <p:sldLayoutId id="2147483697" r:id="rId12"/>
    <p:sldLayoutId id="2147483698" r:id="rId13"/>
    <p:sldLayoutId id="214748369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9E4077-7C9D-4D4C-8B84-15DFC83017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753765"/>
            <a:ext cx="4572000" cy="3056235"/>
          </a:xfrm>
        </p:spPr>
        <p:txBody>
          <a:bodyPr>
            <a:normAutofit/>
          </a:bodyPr>
          <a:lstStyle/>
          <a:p>
            <a:pPr algn="l"/>
            <a:r>
              <a:rPr lang="en-IN" sz="4400"/>
              <a:t>Build your models with Azure Cognitive Services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FC783A-E0FC-41D4-A6E3-8EE136066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7999" y="4571999"/>
            <a:ext cx="4571999" cy="1524000"/>
          </a:xfrm>
        </p:spPr>
        <p:txBody>
          <a:bodyPr>
            <a:normAutofit/>
          </a:bodyPr>
          <a:lstStyle/>
          <a:p>
            <a:pPr algn="l"/>
            <a:r>
              <a:rPr lang="en-IN" dirty="0"/>
              <a:t>By Haimantika Mitra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CE491F-BC1B-4F04-A92E-FB5455AF69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91" r="7736" b="1"/>
          <a:stretch/>
        </p:blipFill>
        <p:spPr>
          <a:xfrm>
            <a:off x="2" y="10"/>
            <a:ext cx="5578823" cy="6028246"/>
          </a:xfrm>
          <a:custGeom>
            <a:avLst/>
            <a:gdLst/>
            <a:ahLst/>
            <a:cxnLst/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47A9921-6509-49C2-BEBF-924F280660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379526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8BC2C-9C56-47F3-9881-97C8F0B86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Azure Cognitive Services?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4932A-8A28-47C8-8627-71E2C4140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Cognitive Services</a:t>
            </a:r>
            <a:r>
              <a:rPr lang="en-US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bring AI within reach of every developer—without requiring machine-learning expertise. All it takes is an API call to embed the ability to see, hear, speak, search, understand and accelerate decision-making into your apps.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658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6">
            <a:extLst>
              <a:ext uri="{FF2B5EF4-FFF2-40B4-BE49-F238E27FC236}">
                <a16:creationId xmlns:a16="http://schemas.microsoft.com/office/drawing/2014/main" id="{DDDE37BF-0AC2-4BE9-AD40-3FBAC030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2" y="457200"/>
            <a:ext cx="9584438" cy="1661993"/>
          </a:xfrm>
        </p:spPr>
        <p:txBody>
          <a:bodyPr>
            <a:normAutofit fontScale="90000"/>
          </a:bodyPr>
          <a:lstStyle/>
          <a:p>
            <a:r>
              <a:rPr lang="en-US" dirty="0"/>
              <a:t>Use the </a:t>
            </a:r>
            <a:r>
              <a:rPr lang="en-CA" b="1" dirty="0">
                <a:solidFill>
                  <a:srgbClr val="0078D7"/>
                </a:solidFill>
              </a:rPr>
              <a:t>Custom Vision API </a:t>
            </a:r>
            <a:r>
              <a:rPr lang="en-US" dirty="0"/>
              <a:t>to analyze images for content, generate captions, and more ..</a:t>
            </a:r>
            <a:br>
              <a:rPr lang="en-CA" dirty="0"/>
            </a:b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596032-E888-4169-8905-EEB18BC6E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73" y="2126616"/>
            <a:ext cx="11767453" cy="473138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027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6493DB-BA9C-4831-8F73-6673DE4700EE}"/>
              </a:ext>
            </a:extLst>
          </p:cNvPr>
          <p:cNvSpPr/>
          <p:nvPr/>
        </p:nvSpPr>
        <p:spPr bwMode="auto">
          <a:xfrm>
            <a:off x="0" y="0"/>
            <a:ext cx="70485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7" name="Title 16">
            <a:extLst>
              <a:ext uri="{FF2B5EF4-FFF2-40B4-BE49-F238E27FC236}">
                <a16:creationId xmlns:a16="http://schemas.microsoft.com/office/drawing/2014/main" id="{DDDE37BF-0AC2-4BE9-AD40-3FBAC030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31" y="1505986"/>
            <a:ext cx="3156198" cy="1661993"/>
          </a:xfrm>
        </p:spPr>
        <p:txBody>
          <a:bodyPr>
            <a:noAutofit/>
          </a:bodyPr>
          <a:lstStyle/>
          <a:p>
            <a:r>
              <a:rPr lang="en-US" sz="3600" dirty="0"/>
              <a:t>Use the </a:t>
            </a:r>
            <a:r>
              <a:rPr lang="en-CA" sz="3600" b="1" dirty="0">
                <a:solidFill>
                  <a:srgbClr val="0078D7"/>
                </a:solidFill>
              </a:rPr>
              <a:t>Text Analytics API </a:t>
            </a:r>
            <a:r>
              <a:rPr lang="en-US" sz="3600" dirty="0"/>
              <a:t>to identify sentiment expressed in text (e.g., Twitter feeds)</a:t>
            </a:r>
            <a:br>
              <a:rPr lang="en-CA" sz="3600" dirty="0"/>
            </a:br>
            <a:r>
              <a:rPr lang="en-US" sz="3600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EAA3B4-DEC0-462F-B673-D91C863A49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79" y="1928140"/>
            <a:ext cx="2287552" cy="1301940"/>
          </a:xfrm>
          <a:prstGeom prst="rect">
            <a:avLst/>
          </a:prstGeom>
          <a:ln w="38100">
            <a:solidFill>
              <a:srgbClr val="B1009A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EB8C5C5-AC1D-4DEA-831E-69C052B4DC6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32" y="1928140"/>
            <a:ext cx="2287552" cy="1301940"/>
          </a:xfrm>
          <a:prstGeom prst="rect">
            <a:avLst/>
          </a:prstGeom>
          <a:ln w="38100">
            <a:solidFill>
              <a:srgbClr val="B1009A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ED29A0F-CCD5-43F5-8390-AFD8F42D64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79" y="4693765"/>
            <a:ext cx="2287552" cy="1301940"/>
          </a:xfrm>
          <a:prstGeom prst="rect">
            <a:avLst/>
          </a:prstGeom>
          <a:ln w="38100">
            <a:solidFill>
              <a:srgbClr val="B1009A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9AC212-E9FA-44AC-87E5-A4C5DB515E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32" y="4693765"/>
            <a:ext cx="2287552" cy="1301939"/>
          </a:xfrm>
          <a:prstGeom prst="rect">
            <a:avLst/>
          </a:prstGeom>
          <a:ln w="38100">
            <a:solidFill>
              <a:srgbClr val="B1009A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DA0195D-F10A-49B1-8217-AB1EBD67FFFC}"/>
              </a:ext>
            </a:extLst>
          </p:cNvPr>
          <p:cNvSpPr txBox="1"/>
          <p:nvPr/>
        </p:nvSpPr>
        <p:spPr>
          <a:xfrm>
            <a:off x="4030732" y="4124777"/>
            <a:ext cx="2287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Language Detection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607727-0770-4564-A680-D12CE5038E83}"/>
              </a:ext>
            </a:extLst>
          </p:cNvPr>
          <p:cNvSpPr txBox="1"/>
          <p:nvPr/>
        </p:nvSpPr>
        <p:spPr>
          <a:xfrm>
            <a:off x="564279" y="4124777"/>
            <a:ext cx="2287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Topic Detection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EF1949-7BEB-475A-B0C0-9D21714C3E1A}"/>
              </a:ext>
            </a:extLst>
          </p:cNvPr>
          <p:cNvSpPr txBox="1"/>
          <p:nvPr/>
        </p:nvSpPr>
        <p:spPr>
          <a:xfrm>
            <a:off x="3931887" y="1321320"/>
            <a:ext cx="2485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Key Phrase Extraction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5FFFA1-9E35-43AB-A817-C63B66120037}"/>
              </a:ext>
            </a:extLst>
          </p:cNvPr>
          <p:cNvSpPr txBox="1"/>
          <p:nvPr/>
        </p:nvSpPr>
        <p:spPr>
          <a:xfrm>
            <a:off x="564279" y="1321320"/>
            <a:ext cx="2287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Sentiment Analysis</a:t>
            </a:r>
          </a:p>
        </p:txBody>
      </p:sp>
    </p:spTree>
    <p:extLst>
      <p:ext uri="{BB962C8B-B14F-4D97-AF65-F5344CB8AC3E}">
        <p14:creationId xmlns:p14="http://schemas.microsoft.com/office/powerpoint/2010/main" val="3002860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Demo: Azure cognitive services &amp; Custom Vision! 😎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62000" y="4571999"/>
            <a:ext cx="4572000" cy="152400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</a:pPr>
            <a:r>
              <a:rPr lang="en-US" sz="2400" kern="1200" dirty="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rPr>
              <a:t>Visit: https://www.customvision.ai/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374626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ebbleVTI">
  <a:themeElements>
    <a:clrScheme name="AnalogousFromRegularSeedLeftStep">
      <a:dk1>
        <a:srgbClr val="000000"/>
      </a:dk1>
      <a:lt1>
        <a:srgbClr val="FFFFFF"/>
      </a:lt1>
      <a:dk2>
        <a:srgbClr val="412424"/>
      </a:dk2>
      <a:lt2>
        <a:srgbClr val="E4E2E8"/>
      </a:lt2>
      <a:accent1>
        <a:srgbClr val="87AB36"/>
      </a:accent1>
      <a:accent2>
        <a:srgbClr val="AFA02C"/>
      </a:accent2>
      <a:accent3>
        <a:srgbClr val="CE8441"/>
      </a:accent3>
      <a:accent4>
        <a:srgbClr val="BD3830"/>
      </a:accent4>
      <a:accent5>
        <a:srgbClr val="CE4174"/>
      </a:accent5>
      <a:accent6>
        <a:srgbClr val="BD309D"/>
      </a:accent6>
      <a:hlink>
        <a:srgbClr val="8464CB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215</Words>
  <Application>Microsoft Office PowerPoint</Application>
  <PresentationFormat>Widescreen</PresentationFormat>
  <Paragraphs>21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</vt:lpstr>
      <vt:lpstr>Avenir Next LT Pro</vt:lpstr>
      <vt:lpstr>Avenir Next LT Pro Light</vt:lpstr>
      <vt:lpstr>Calibri</vt:lpstr>
      <vt:lpstr>Segoe UI</vt:lpstr>
      <vt:lpstr>Sitka Subheading</vt:lpstr>
      <vt:lpstr>PebbleVTI</vt:lpstr>
      <vt:lpstr>Build your models with Azure Cognitive Services</vt:lpstr>
      <vt:lpstr>What is Azure Cognitive Services?</vt:lpstr>
      <vt:lpstr>Use the Custom Vision API to analyze images for content, generate captions, and more ..  </vt:lpstr>
      <vt:lpstr>Use the Text Analytics API to identify sentiment expressed in text (e.g., Twitter feeds)  </vt:lpstr>
      <vt:lpstr>Demo: Azure cognitive services &amp; Custom Vision! 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your models with Azure Cognitive Services</dc:title>
  <dc:creator>Haimantika Mitra</dc:creator>
  <cp:lastModifiedBy>Haimantika Mitra</cp:lastModifiedBy>
  <cp:revision>1</cp:revision>
  <dcterms:created xsi:type="dcterms:W3CDTF">2020-09-25T14:39:02Z</dcterms:created>
  <dcterms:modified xsi:type="dcterms:W3CDTF">2020-09-25T14:41:43Z</dcterms:modified>
</cp:coreProperties>
</file>