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wmf" ContentType="image/x-w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2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theme/theme3.xml" ContentType="application/vnd.openxmlformats-officedocument.theme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4082" r:id="rId4"/>
    <p:sldMasterId id="2147484229" r:id="rId5"/>
    <p:sldMasterId id="2147484267" r:id="rId6"/>
    <p:sldMasterId id="2147484292" r:id="rId7"/>
  </p:sldMasterIdLst>
  <p:notesMasterIdLst>
    <p:notesMasterId r:id="rId44"/>
  </p:notesMasterIdLst>
  <p:handoutMasterIdLst>
    <p:handoutMasterId r:id="rId45"/>
  </p:handoutMasterIdLst>
  <p:sldIdLst>
    <p:sldId id="1309" r:id="rId8"/>
    <p:sldId id="1342" r:id="rId9"/>
    <p:sldId id="1345" r:id="rId10"/>
    <p:sldId id="1346" r:id="rId11"/>
    <p:sldId id="1349" r:id="rId12"/>
    <p:sldId id="1350" r:id="rId13"/>
    <p:sldId id="1360" r:id="rId14"/>
    <p:sldId id="1343" r:id="rId15"/>
    <p:sldId id="1354" r:id="rId16"/>
    <p:sldId id="1355" r:id="rId17"/>
    <p:sldId id="1356" r:id="rId18"/>
    <p:sldId id="1357" r:id="rId19"/>
    <p:sldId id="1358" r:id="rId20"/>
    <p:sldId id="1359" r:id="rId21"/>
    <p:sldId id="1377" r:id="rId22"/>
    <p:sldId id="1351" r:id="rId23"/>
    <p:sldId id="1368" r:id="rId24"/>
    <p:sldId id="1369" r:id="rId25"/>
    <p:sldId id="1353" r:id="rId26"/>
    <p:sldId id="1365" r:id="rId27"/>
    <p:sldId id="1366" r:id="rId28"/>
    <p:sldId id="1352" r:id="rId29"/>
    <p:sldId id="1379" r:id="rId30"/>
    <p:sldId id="1376" r:id="rId31"/>
    <p:sldId id="1380" r:id="rId32"/>
    <p:sldId id="1362" r:id="rId33"/>
    <p:sldId id="1363" r:id="rId34"/>
    <p:sldId id="1364" r:id="rId35"/>
    <p:sldId id="1373" r:id="rId36"/>
    <p:sldId id="1371" r:id="rId37"/>
    <p:sldId id="1374" r:id="rId38"/>
    <p:sldId id="1370" r:id="rId39"/>
    <p:sldId id="1375" r:id="rId40"/>
    <p:sldId id="1381" r:id="rId41"/>
    <p:sldId id="1341" r:id="rId42"/>
    <p:sldId id="1361" r:id="rId43"/>
  </p:sldIdLst>
  <p:sldSz cx="12436475" cy="6994525"/>
  <p:notesSz cx="6858000" cy="9144000"/>
  <p:defaultTextStyle>
    <a:defPPr>
      <a:defRPr lang="en-US"/>
    </a:defPPr>
    <a:lvl1pPr marL="0" algn="l" defTabSz="93274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66371" algn="l" defTabSz="93274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32742" algn="l" defTabSz="93274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99113" algn="l" defTabSz="93274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65484" algn="l" defTabSz="93274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331856" algn="l" defTabSz="93274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98226" algn="l" defTabSz="93274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64597" algn="l" defTabSz="93274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730969" algn="l" defTabSz="93274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91D0C140-4E7F-4F84-908C-1D5E2DA6ECBC}">
          <p14:sldIdLst>
            <p14:sldId id="1309"/>
            <p14:sldId id="1342"/>
            <p14:sldId id="1345"/>
            <p14:sldId id="1346"/>
            <p14:sldId id="1349"/>
            <p14:sldId id="1350"/>
            <p14:sldId id="1360"/>
          </p14:sldIdLst>
        </p14:section>
        <p14:section name="Platform - X minutes" id="{2EE6B0E5-6837-422E-B4D7-452A6B5F6221}">
          <p14:sldIdLst>
            <p14:sldId id="1343"/>
            <p14:sldId id="1354"/>
            <p14:sldId id="1355"/>
            <p14:sldId id="1356"/>
            <p14:sldId id="1357"/>
            <p14:sldId id="1358"/>
            <p14:sldId id="1359"/>
            <p14:sldId id="1377"/>
          </p14:sldIdLst>
        </p14:section>
        <p14:section name="AppInsights - X minutes" id="{B1B3000B-4554-4C97-8D37-BAB293E2E797}">
          <p14:sldIdLst>
            <p14:sldId id="1351"/>
            <p14:sldId id="1368"/>
            <p14:sldId id="1369"/>
            <p14:sldId id="1353"/>
            <p14:sldId id="1365"/>
            <p14:sldId id="1366"/>
            <p14:sldId id="1352"/>
            <p14:sldId id="1379"/>
            <p14:sldId id="1376"/>
            <p14:sldId id="1380"/>
          </p14:sldIdLst>
        </p14:section>
        <p14:section name="OMS - X minutes" id="{38FF7291-54B3-4A05-A7F2-BF18A3108DD8}">
          <p14:sldIdLst>
            <p14:sldId id="1362"/>
            <p14:sldId id="1363"/>
            <p14:sldId id="1364"/>
            <p14:sldId id="1373"/>
            <p14:sldId id="1371"/>
            <p14:sldId id="1374"/>
            <p14:sldId id="1370"/>
            <p14:sldId id="1375"/>
            <p14:sldId id="1381"/>
          </p14:sldIdLst>
        </p14:section>
        <p14:section name="Untitled Section" id="{23F55C07-9517-4491-9790-F3BA74F4DBA2}">
          <p14:sldIdLst>
            <p14:sldId id="1341"/>
            <p14:sldId id="1361"/>
          </p14:sldIdLst>
        </p14:section>
      </p14:sectionLst>
    </p:ex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Saku Uchikawa" initials="SU" lastIdx="11" clrIdx="0"/>
  <p:cmAuthor id="1" name="Mary Feil-Jacobs" initials="MFJ" lastIdx="43" clrIdx="1"/>
  <p:cmAuthor id="2" name="Monica Lueder" initials="ML" lastIdx="22" clrIdx="2">
    <p:extLst>
      <p:ext uri="{19B8F6BF-5375-455C-9EA6-DF929625EA0E}">
        <p15:presenceInfo xmlns:p15="http://schemas.microsoft.com/office/powerpoint/2012/main" userId="S-1-5-21-2127521184-1604012920-1887927527-2598260" providerId="AD"/>
      </p:ext>
    </p:extLst>
  </p:cmAuthor>
  <p:cmAuthor id="3" name="Mary Feil-Jacobs" initials="MF" lastIdx="22" clrIdx="3">
    <p:extLst>
      <p:ext uri="{19B8F6BF-5375-455C-9EA6-DF929625EA0E}">
        <p15:presenceInfo xmlns:p15="http://schemas.microsoft.com/office/powerpoint/2012/main" userId="S-1-5-21-2127521184-1604012920-1887927527-65006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25252"/>
    <a:srgbClr val="BAD80A"/>
    <a:srgbClr val="737373"/>
    <a:srgbClr val="FFFFFF"/>
    <a:srgbClr val="767676"/>
    <a:srgbClr val="32145A"/>
    <a:srgbClr val="002050"/>
    <a:srgbClr val="0078D7"/>
    <a:srgbClr val="00188F"/>
    <a:srgbClr val="107C1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025" autoAdjust="0"/>
    <p:restoredTop sz="72917" autoAdjust="0"/>
  </p:normalViewPr>
  <p:slideViewPr>
    <p:cSldViewPr>
      <p:cViewPr varScale="1">
        <p:scale>
          <a:sx n="68" d="100"/>
          <a:sy n="68" d="100"/>
        </p:scale>
        <p:origin x="654" y="39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-6270"/>
    </p:cViewPr>
  </p:sorterViewPr>
  <p:notesViewPr>
    <p:cSldViewPr showGuides="1">
      <p:cViewPr varScale="1">
        <p:scale>
          <a:sx n="67" d="100"/>
          <a:sy n="67" d="100"/>
        </p:scale>
        <p:origin x="3043" y="43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6.xml"/><Relationship Id="rId18" Type="http://schemas.openxmlformats.org/officeDocument/2006/relationships/slide" Target="slides/slide11.xml"/><Relationship Id="rId26" Type="http://schemas.openxmlformats.org/officeDocument/2006/relationships/slide" Target="slides/slide19.xml"/><Relationship Id="rId39" Type="http://schemas.openxmlformats.org/officeDocument/2006/relationships/slide" Target="slides/slide32.xml"/><Relationship Id="rId3" Type="http://schemas.openxmlformats.org/officeDocument/2006/relationships/customXml" Target="../customXml/item3.xml"/><Relationship Id="rId21" Type="http://schemas.openxmlformats.org/officeDocument/2006/relationships/slide" Target="slides/slide14.xml"/><Relationship Id="rId34" Type="http://schemas.openxmlformats.org/officeDocument/2006/relationships/slide" Target="slides/slide27.xml"/><Relationship Id="rId42" Type="http://schemas.openxmlformats.org/officeDocument/2006/relationships/slide" Target="slides/slide35.xml"/><Relationship Id="rId47" Type="http://schemas.openxmlformats.org/officeDocument/2006/relationships/presProps" Target="presProps.xml"/><Relationship Id="rId50" Type="http://schemas.openxmlformats.org/officeDocument/2006/relationships/tableStyles" Target="tableStyles.xml"/><Relationship Id="rId7" Type="http://schemas.openxmlformats.org/officeDocument/2006/relationships/slideMaster" Target="slideMasters/slideMaster4.xml"/><Relationship Id="rId12" Type="http://schemas.openxmlformats.org/officeDocument/2006/relationships/slide" Target="slides/slide5.xml"/><Relationship Id="rId17" Type="http://schemas.openxmlformats.org/officeDocument/2006/relationships/slide" Target="slides/slide10.xml"/><Relationship Id="rId25" Type="http://schemas.openxmlformats.org/officeDocument/2006/relationships/slide" Target="slides/slide18.xml"/><Relationship Id="rId33" Type="http://schemas.openxmlformats.org/officeDocument/2006/relationships/slide" Target="slides/slide26.xml"/><Relationship Id="rId38" Type="http://schemas.openxmlformats.org/officeDocument/2006/relationships/slide" Target="slides/slide31.xml"/><Relationship Id="rId46" Type="http://schemas.openxmlformats.org/officeDocument/2006/relationships/commentAuthors" Target="commentAuthors.xml"/><Relationship Id="rId2" Type="http://schemas.openxmlformats.org/officeDocument/2006/relationships/customXml" Target="../customXml/item2.xml"/><Relationship Id="rId16" Type="http://schemas.openxmlformats.org/officeDocument/2006/relationships/slide" Target="slides/slide9.xml"/><Relationship Id="rId20" Type="http://schemas.openxmlformats.org/officeDocument/2006/relationships/slide" Target="slides/slide13.xml"/><Relationship Id="rId29" Type="http://schemas.openxmlformats.org/officeDocument/2006/relationships/slide" Target="slides/slide22.xml"/><Relationship Id="rId41" Type="http://schemas.openxmlformats.org/officeDocument/2006/relationships/slide" Target="slides/slide34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4.xml"/><Relationship Id="rId24" Type="http://schemas.openxmlformats.org/officeDocument/2006/relationships/slide" Target="slides/slide17.xml"/><Relationship Id="rId32" Type="http://schemas.openxmlformats.org/officeDocument/2006/relationships/slide" Target="slides/slide25.xml"/><Relationship Id="rId37" Type="http://schemas.openxmlformats.org/officeDocument/2006/relationships/slide" Target="slides/slide30.xml"/><Relationship Id="rId40" Type="http://schemas.openxmlformats.org/officeDocument/2006/relationships/slide" Target="slides/slide33.xml"/><Relationship Id="rId45" Type="http://schemas.openxmlformats.org/officeDocument/2006/relationships/handoutMaster" Target="handoutMasters/handoutMaster1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8.xml"/><Relationship Id="rId23" Type="http://schemas.openxmlformats.org/officeDocument/2006/relationships/slide" Target="slides/slide16.xml"/><Relationship Id="rId28" Type="http://schemas.openxmlformats.org/officeDocument/2006/relationships/slide" Target="slides/slide21.xml"/><Relationship Id="rId36" Type="http://schemas.openxmlformats.org/officeDocument/2006/relationships/slide" Target="slides/slide29.xml"/><Relationship Id="rId49" Type="http://schemas.openxmlformats.org/officeDocument/2006/relationships/theme" Target="theme/theme1.xml"/><Relationship Id="rId10" Type="http://schemas.openxmlformats.org/officeDocument/2006/relationships/slide" Target="slides/slide3.xml"/><Relationship Id="rId19" Type="http://schemas.openxmlformats.org/officeDocument/2006/relationships/slide" Target="slides/slide12.xml"/><Relationship Id="rId31" Type="http://schemas.openxmlformats.org/officeDocument/2006/relationships/slide" Target="slides/slide24.xml"/><Relationship Id="rId44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2.xml"/><Relationship Id="rId14" Type="http://schemas.openxmlformats.org/officeDocument/2006/relationships/slide" Target="slides/slide7.xml"/><Relationship Id="rId22" Type="http://schemas.openxmlformats.org/officeDocument/2006/relationships/slide" Target="slides/slide15.xml"/><Relationship Id="rId27" Type="http://schemas.openxmlformats.org/officeDocument/2006/relationships/slide" Target="slides/slide20.xml"/><Relationship Id="rId30" Type="http://schemas.openxmlformats.org/officeDocument/2006/relationships/slide" Target="slides/slide23.xml"/><Relationship Id="rId35" Type="http://schemas.openxmlformats.org/officeDocument/2006/relationships/slide" Target="slides/slide28.xml"/><Relationship Id="rId43" Type="http://schemas.openxmlformats.org/officeDocument/2006/relationships/slide" Target="slides/slide36.xml"/><Relationship Id="rId48" Type="http://schemas.openxmlformats.org/officeDocument/2006/relationships/viewProps" Target="viewProps.xml"/><Relationship Id="rId8" Type="http://schemas.openxmlformats.org/officeDocument/2006/relationships/slide" Target="slides/slid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6_2">
  <dgm:title val=""/>
  <dgm:desc val=""/>
  <dgm:catLst>
    <dgm:cat type="accent6" pri="11200"/>
  </dgm:catLst>
  <dgm:styleLbl name="node0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lnNode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8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675914B-2A7D-4DDA-8E2C-B7A8C5DCBB3C}" type="doc">
      <dgm:prSet loTypeId="urn:microsoft.com/office/officeart/2005/8/layout/defaul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2CEF2A7D-F5B7-45CE-AD61-6BADCC72FB4A}">
      <dgm:prSet phldrT="[Text]" custT="1"/>
      <dgm:spPr/>
      <dgm:t>
        <a:bodyPr/>
        <a:lstStyle/>
        <a:p>
          <a:r>
            <a:rPr lang="en-US" sz="1900" dirty="0"/>
            <a:t>TrackPageView</a:t>
          </a:r>
        </a:p>
      </dgm:t>
    </dgm:pt>
    <dgm:pt modelId="{75BC48E3-3DEE-4A30-9747-46C52FC06BC0}" type="parTrans" cxnId="{B94FC54F-A2B4-4B41-AA77-E58DD283C36D}">
      <dgm:prSet/>
      <dgm:spPr/>
      <dgm:t>
        <a:bodyPr/>
        <a:lstStyle/>
        <a:p>
          <a:endParaRPr lang="en-US" sz="1900"/>
        </a:p>
      </dgm:t>
    </dgm:pt>
    <dgm:pt modelId="{1FE3CEC9-FF31-42CF-BE9E-4E0DD3B7A820}" type="sibTrans" cxnId="{B94FC54F-A2B4-4B41-AA77-E58DD283C36D}">
      <dgm:prSet/>
      <dgm:spPr/>
      <dgm:t>
        <a:bodyPr/>
        <a:lstStyle/>
        <a:p>
          <a:endParaRPr lang="en-US" sz="1900"/>
        </a:p>
      </dgm:t>
    </dgm:pt>
    <dgm:pt modelId="{D41BB831-EC62-4156-9A88-BBB92CCF862B}">
      <dgm:prSet phldrT="[Text]" custT="1"/>
      <dgm:spPr/>
      <dgm:t>
        <a:bodyPr/>
        <a:lstStyle/>
        <a:p>
          <a:r>
            <a:rPr lang="en-US" sz="1900" dirty="0"/>
            <a:t>TrackEvent</a:t>
          </a:r>
        </a:p>
      </dgm:t>
    </dgm:pt>
    <dgm:pt modelId="{02C689E1-192B-4258-9B4D-41833AB1F757}" type="parTrans" cxnId="{00070DAA-FA5B-4504-9F0B-89B6A9CE8BAA}">
      <dgm:prSet/>
      <dgm:spPr/>
      <dgm:t>
        <a:bodyPr/>
        <a:lstStyle/>
        <a:p>
          <a:endParaRPr lang="en-US" sz="1900"/>
        </a:p>
      </dgm:t>
    </dgm:pt>
    <dgm:pt modelId="{E2651BE6-BF37-4F8F-ABA5-43A01574E577}" type="sibTrans" cxnId="{00070DAA-FA5B-4504-9F0B-89B6A9CE8BAA}">
      <dgm:prSet/>
      <dgm:spPr/>
      <dgm:t>
        <a:bodyPr/>
        <a:lstStyle/>
        <a:p>
          <a:endParaRPr lang="en-US" sz="1900"/>
        </a:p>
      </dgm:t>
    </dgm:pt>
    <dgm:pt modelId="{FAEFE885-368E-4563-A90E-0273DBE85B37}">
      <dgm:prSet phldrT="[Text]" custT="1"/>
      <dgm:spPr/>
      <dgm:t>
        <a:bodyPr/>
        <a:lstStyle/>
        <a:p>
          <a:r>
            <a:rPr lang="en-US" sz="1900" dirty="0"/>
            <a:t>TrackMetric</a:t>
          </a:r>
        </a:p>
      </dgm:t>
    </dgm:pt>
    <dgm:pt modelId="{8CA70C98-5D91-4603-92CD-D003CFF432FD}" type="parTrans" cxnId="{39AAC8DD-BA24-4E28-B84E-9E424BD036E8}">
      <dgm:prSet/>
      <dgm:spPr/>
      <dgm:t>
        <a:bodyPr/>
        <a:lstStyle/>
        <a:p>
          <a:endParaRPr lang="en-US" sz="1900"/>
        </a:p>
      </dgm:t>
    </dgm:pt>
    <dgm:pt modelId="{9F4B5A59-33A9-4655-8E94-F6F88B34972D}" type="sibTrans" cxnId="{39AAC8DD-BA24-4E28-B84E-9E424BD036E8}">
      <dgm:prSet/>
      <dgm:spPr/>
      <dgm:t>
        <a:bodyPr/>
        <a:lstStyle/>
        <a:p>
          <a:endParaRPr lang="en-US" sz="1900"/>
        </a:p>
      </dgm:t>
    </dgm:pt>
    <dgm:pt modelId="{046909FC-9172-4E26-9428-57C41643B51F}">
      <dgm:prSet phldrT="[Text]" custT="1"/>
      <dgm:spPr/>
      <dgm:t>
        <a:bodyPr/>
        <a:lstStyle/>
        <a:p>
          <a:r>
            <a:rPr lang="en-US" sz="1900" dirty="0"/>
            <a:t>TrackException</a:t>
          </a:r>
        </a:p>
      </dgm:t>
    </dgm:pt>
    <dgm:pt modelId="{9C89AC08-65E9-4F0C-B2D6-355D68782ADC}" type="parTrans" cxnId="{E2EE6A79-BB85-42D3-9E34-A91976D47266}">
      <dgm:prSet/>
      <dgm:spPr/>
      <dgm:t>
        <a:bodyPr/>
        <a:lstStyle/>
        <a:p>
          <a:endParaRPr lang="en-US" sz="1900"/>
        </a:p>
      </dgm:t>
    </dgm:pt>
    <dgm:pt modelId="{2061AB9A-8745-4F26-9C3C-B0E9E976C094}" type="sibTrans" cxnId="{E2EE6A79-BB85-42D3-9E34-A91976D47266}">
      <dgm:prSet/>
      <dgm:spPr/>
      <dgm:t>
        <a:bodyPr/>
        <a:lstStyle/>
        <a:p>
          <a:endParaRPr lang="en-US" sz="1900"/>
        </a:p>
      </dgm:t>
    </dgm:pt>
    <dgm:pt modelId="{28B66A95-913A-4684-8339-15CC04E620C7}">
      <dgm:prSet phldrT="[Text]" custT="1"/>
      <dgm:spPr/>
      <dgm:t>
        <a:bodyPr/>
        <a:lstStyle/>
        <a:p>
          <a:r>
            <a:rPr lang="en-US" sz="1900" dirty="0"/>
            <a:t>TrackRequest</a:t>
          </a:r>
        </a:p>
      </dgm:t>
    </dgm:pt>
    <dgm:pt modelId="{CE390AAB-653F-40D2-BAF7-69117FB1590A}" type="parTrans" cxnId="{2E278C8D-41D0-43F0-BEE1-8BBC4D8A9F47}">
      <dgm:prSet/>
      <dgm:spPr/>
      <dgm:t>
        <a:bodyPr/>
        <a:lstStyle/>
        <a:p>
          <a:endParaRPr lang="en-US" sz="1900"/>
        </a:p>
      </dgm:t>
    </dgm:pt>
    <dgm:pt modelId="{740CBEA5-01E8-49CD-A93D-1B25C85F8209}" type="sibTrans" cxnId="{2E278C8D-41D0-43F0-BEE1-8BBC4D8A9F47}">
      <dgm:prSet/>
      <dgm:spPr/>
      <dgm:t>
        <a:bodyPr/>
        <a:lstStyle/>
        <a:p>
          <a:endParaRPr lang="en-US" sz="1900"/>
        </a:p>
      </dgm:t>
    </dgm:pt>
    <dgm:pt modelId="{61E4A2FF-7578-4A11-A3E8-CF08E852D1A8}">
      <dgm:prSet phldrT="[Text]" custT="1"/>
      <dgm:spPr/>
      <dgm:t>
        <a:bodyPr/>
        <a:lstStyle/>
        <a:p>
          <a:r>
            <a:rPr lang="en-US" sz="1900" dirty="0"/>
            <a:t>TrackTrace</a:t>
          </a:r>
        </a:p>
      </dgm:t>
    </dgm:pt>
    <dgm:pt modelId="{875220EC-6176-4005-8E0E-B2516B924041}" type="parTrans" cxnId="{3AB044C4-A4E1-4D7D-B8AC-4392F21B0FF4}">
      <dgm:prSet/>
      <dgm:spPr/>
      <dgm:t>
        <a:bodyPr/>
        <a:lstStyle/>
        <a:p>
          <a:endParaRPr lang="en-US" sz="1900"/>
        </a:p>
      </dgm:t>
    </dgm:pt>
    <dgm:pt modelId="{58359EAE-9FF4-4231-A901-5CB84A7BE1C0}" type="sibTrans" cxnId="{3AB044C4-A4E1-4D7D-B8AC-4392F21B0FF4}">
      <dgm:prSet/>
      <dgm:spPr/>
      <dgm:t>
        <a:bodyPr/>
        <a:lstStyle/>
        <a:p>
          <a:endParaRPr lang="en-US" sz="1900"/>
        </a:p>
      </dgm:t>
    </dgm:pt>
    <dgm:pt modelId="{43BFCED6-55B8-4FBC-8753-EE300675FF69}">
      <dgm:prSet phldrT="[Text]" custT="1"/>
      <dgm:spPr/>
      <dgm:t>
        <a:bodyPr/>
        <a:lstStyle/>
        <a:p>
          <a:r>
            <a:rPr lang="en-US" sz="1900" dirty="0"/>
            <a:t>TrackDependency</a:t>
          </a:r>
        </a:p>
      </dgm:t>
    </dgm:pt>
    <dgm:pt modelId="{1BFD9358-C0F3-4C42-9EEA-0CE582809223}" type="parTrans" cxnId="{256E6BCF-E013-4291-8EE8-379209795D19}">
      <dgm:prSet/>
      <dgm:spPr/>
      <dgm:t>
        <a:bodyPr/>
        <a:lstStyle/>
        <a:p>
          <a:endParaRPr lang="en-US" sz="1900"/>
        </a:p>
      </dgm:t>
    </dgm:pt>
    <dgm:pt modelId="{CCD36C37-13D2-430C-8E02-3DB3277B4F3A}" type="sibTrans" cxnId="{256E6BCF-E013-4291-8EE8-379209795D19}">
      <dgm:prSet/>
      <dgm:spPr/>
      <dgm:t>
        <a:bodyPr/>
        <a:lstStyle/>
        <a:p>
          <a:endParaRPr lang="en-US" sz="1900"/>
        </a:p>
      </dgm:t>
    </dgm:pt>
    <dgm:pt modelId="{BC431EA5-02B2-4171-AFA4-408C2225DC07}" type="pres">
      <dgm:prSet presAssocID="{4675914B-2A7D-4DDA-8E2C-B7A8C5DCBB3C}" presName="diagram" presStyleCnt="0">
        <dgm:presLayoutVars>
          <dgm:dir/>
          <dgm:resizeHandles val="exact"/>
        </dgm:presLayoutVars>
      </dgm:prSet>
      <dgm:spPr/>
    </dgm:pt>
    <dgm:pt modelId="{8E126CA1-6C84-4C33-B311-61E786FFB8A4}" type="pres">
      <dgm:prSet presAssocID="{2CEF2A7D-F5B7-45CE-AD61-6BADCC72FB4A}" presName="node" presStyleLbl="node1" presStyleIdx="0" presStyleCnt="7">
        <dgm:presLayoutVars>
          <dgm:bulletEnabled val="1"/>
        </dgm:presLayoutVars>
      </dgm:prSet>
      <dgm:spPr/>
    </dgm:pt>
    <dgm:pt modelId="{BA3CB576-905D-4BE5-8019-13421F3D917B}" type="pres">
      <dgm:prSet presAssocID="{1FE3CEC9-FF31-42CF-BE9E-4E0DD3B7A820}" presName="sibTrans" presStyleCnt="0"/>
      <dgm:spPr/>
    </dgm:pt>
    <dgm:pt modelId="{73CDCFA3-F53B-4D04-804B-BF26BC63BF98}" type="pres">
      <dgm:prSet presAssocID="{D41BB831-EC62-4156-9A88-BBB92CCF862B}" presName="node" presStyleLbl="node1" presStyleIdx="1" presStyleCnt="7">
        <dgm:presLayoutVars>
          <dgm:bulletEnabled val="1"/>
        </dgm:presLayoutVars>
      </dgm:prSet>
      <dgm:spPr/>
    </dgm:pt>
    <dgm:pt modelId="{888A1AC5-BE33-4FFA-B319-21B63A7E34D3}" type="pres">
      <dgm:prSet presAssocID="{E2651BE6-BF37-4F8F-ABA5-43A01574E577}" presName="sibTrans" presStyleCnt="0"/>
      <dgm:spPr/>
    </dgm:pt>
    <dgm:pt modelId="{183FEB11-51AC-4DEC-8CD1-C9F5DB88831F}" type="pres">
      <dgm:prSet presAssocID="{FAEFE885-368E-4563-A90E-0273DBE85B37}" presName="node" presStyleLbl="node1" presStyleIdx="2" presStyleCnt="7">
        <dgm:presLayoutVars>
          <dgm:bulletEnabled val="1"/>
        </dgm:presLayoutVars>
      </dgm:prSet>
      <dgm:spPr/>
    </dgm:pt>
    <dgm:pt modelId="{EDF7F60C-8E83-4E77-B4AA-2A52EEA73046}" type="pres">
      <dgm:prSet presAssocID="{9F4B5A59-33A9-4655-8E94-F6F88B34972D}" presName="sibTrans" presStyleCnt="0"/>
      <dgm:spPr/>
    </dgm:pt>
    <dgm:pt modelId="{EA3FD69F-AAE5-472C-ACB2-68C47FFCAE24}" type="pres">
      <dgm:prSet presAssocID="{046909FC-9172-4E26-9428-57C41643B51F}" presName="node" presStyleLbl="node1" presStyleIdx="3" presStyleCnt="7">
        <dgm:presLayoutVars>
          <dgm:bulletEnabled val="1"/>
        </dgm:presLayoutVars>
      </dgm:prSet>
      <dgm:spPr/>
    </dgm:pt>
    <dgm:pt modelId="{06B67C6E-3178-4A40-A480-ECDB443FC6A5}" type="pres">
      <dgm:prSet presAssocID="{2061AB9A-8745-4F26-9C3C-B0E9E976C094}" presName="sibTrans" presStyleCnt="0"/>
      <dgm:spPr/>
    </dgm:pt>
    <dgm:pt modelId="{255BA920-6CA2-42C2-A1AB-87187F19475C}" type="pres">
      <dgm:prSet presAssocID="{28B66A95-913A-4684-8339-15CC04E620C7}" presName="node" presStyleLbl="node1" presStyleIdx="4" presStyleCnt="7">
        <dgm:presLayoutVars>
          <dgm:bulletEnabled val="1"/>
        </dgm:presLayoutVars>
      </dgm:prSet>
      <dgm:spPr/>
    </dgm:pt>
    <dgm:pt modelId="{FBE8E362-3906-43E8-936A-8FE6BA041CE9}" type="pres">
      <dgm:prSet presAssocID="{740CBEA5-01E8-49CD-A93D-1B25C85F8209}" presName="sibTrans" presStyleCnt="0"/>
      <dgm:spPr/>
    </dgm:pt>
    <dgm:pt modelId="{13B012BF-49BA-4F3D-A33C-FF0146C65D1B}" type="pres">
      <dgm:prSet presAssocID="{61E4A2FF-7578-4A11-A3E8-CF08E852D1A8}" presName="node" presStyleLbl="node1" presStyleIdx="5" presStyleCnt="7">
        <dgm:presLayoutVars>
          <dgm:bulletEnabled val="1"/>
        </dgm:presLayoutVars>
      </dgm:prSet>
      <dgm:spPr/>
    </dgm:pt>
    <dgm:pt modelId="{2903EB63-4F45-4F7C-BFDF-799F29EE742E}" type="pres">
      <dgm:prSet presAssocID="{58359EAE-9FF4-4231-A901-5CB84A7BE1C0}" presName="sibTrans" presStyleCnt="0"/>
      <dgm:spPr/>
    </dgm:pt>
    <dgm:pt modelId="{A722F6DC-48B9-4FA9-B87E-1CE11DDBA0C6}" type="pres">
      <dgm:prSet presAssocID="{43BFCED6-55B8-4FBC-8753-EE300675FF69}" presName="node" presStyleLbl="node1" presStyleIdx="6" presStyleCnt="7">
        <dgm:presLayoutVars>
          <dgm:bulletEnabled val="1"/>
        </dgm:presLayoutVars>
      </dgm:prSet>
      <dgm:spPr/>
    </dgm:pt>
  </dgm:ptLst>
  <dgm:cxnLst>
    <dgm:cxn modelId="{00070DAA-FA5B-4504-9F0B-89B6A9CE8BAA}" srcId="{4675914B-2A7D-4DDA-8E2C-B7A8C5DCBB3C}" destId="{D41BB831-EC62-4156-9A88-BBB92CCF862B}" srcOrd="1" destOrd="0" parTransId="{02C689E1-192B-4258-9B4D-41833AB1F757}" sibTransId="{E2651BE6-BF37-4F8F-ABA5-43A01574E577}"/>
    <dgm:cxn modelId="{39AAC8DD-BA24-4E28-B84E-9E424BD036E8}" srcId="{4675914B-2A7D-4DDA-8E2C-B7A8C5DCBB3C}" destId="{FAEFE885-368E-4563-A90E-0273DBE85B37}" srcOrd="2" destOrd="0" parTransId="{8CA70C98-5D91-4603-92CD-D003CFF432FD}" sibTransId="{9F4B5A59-33A9-4655-8E94-F6F88B34972D}"/>
    <dgm:cxn modelId="{30ADE068-23BD-4CBB-AD38-CE921D5D5FF5}" type="presOf" srcId="{4675914B-2A7D-4DDA-8E2C-B7A8C5DCBB3C}" destId="{BC431EA5-02B2-4171-AFA4-408C2225DC07}" srcOrd="0" destOrd="0" presId="urn:microsoft.com/office/officeart/2005/8/layout/default"/>
    <dgm:cxn modelId="{256E6BCF-E013-4291-8EE8-379209795D19}" srcId="{4675914B-2A7D-4DDA-8E2C-B7A8C5DCBB3C}" destId="{43BFCED6-55B8-4FBC-8753-EE300675FF69}" srcOrd="6" destOrd="0" parTransId="{1BFD9358-C0F3-4C42-9EEA-0CE582809223}" sibTransId="{CCD36C37-13D2-430C-8E02-3DB3277B4F3A}"/>
    <dgm:cxn modelId="{4F83C1C9-5540-4D83-87C8-897B2E4F3B25}" type="presOf" srcId="{D41BB831-EC62-4156-9A88-BBB92CCF862B}" destId="{73CDCFA3-F53B-4D04-804B-BF26BC63BF98}" srcOrd="0" destOrd="0" presId="urn:microsoft.com/office/officeart/2005/8/layout/default"/>
    <dgm:cxn modelId="{A9956A1F-25ED-43C1-B300-90145987B63D}" type="presOf" srcId="{61E4A2FF-7578-4A11-A3E8-CF08E852D1A8}" destId="{13B012BF-49BA-4F3D-A33C-FF0146C65D1B}" srcOrd="0" destOrd="0" presId="urn:microsoft.com/office/officeart/2005/8/layout/default"/>
    <dgm:cxn modelId="{499AACC2-3429-4065-AE89-1D156119A411}" type="presOf" srcId="{2CEF2A7D-F5B7-45CE-AD61-6BADCC72FB4A}" destId="{8E126CA1-6C84-4C33-B311-61E786FFB8A4}" srcOrd="0" destOrd="0" presId="urn:microsoft.com/office/officeart/2005/8/layout/default"/>
    <dgm:cxn modelId="{7C5BB38E-D64A-4690-A1CC-6643B2DCABEF}" type="presOf" srcId="{43BFCED6-55B8-4FBC-8753-EE300675FF69}" destId="{A722F6DC-48B9-4FA9-B87E-1CE11DDBA0C6}" srcOrd="0" destOrd="0" presId="urn:microsoft.com/office/officeart/2005/8/layout/default"/>
    <dgm:cxn modelId="{DE3B9609-74EF-49A9-B992-72931BC3214D}" type="presOf" srcId="{FAEFE885-368E-4563-A90E-0273DBE85B37}" destId="{183FEB11-51AC-4DEC-8CD1-C9F5DB88831F}" srcOrd="0" destOrd="0" presId="urn:microsoft.com/office/officeart/2005/8/layout/default"/>
    <dgm:cxn modelId="{7A5B1571-21E7-47B8-A3FB-3017F3E374A3}" type="presOf" srcId="{046909FC-9172-4E26-9428-57C41643B51F}" destId="{EA3FD69F-AAE5-472C-ACB2-68C47FFCAE24}" srcOrd="0" destOrd="0" presId="urn:microsoft.com/office/officeart/2005/8/layout/default"/>
    <dgm:cxn modelId="{B94FC54F-A2B4-4B41-AA77-E58DD283C36D}" srcId="{4675914B-2A7D-4DDA-8E2C-B7A8C5DCBB3C}" destId="{2CEF2A7D-F5B7-45CE-AD61-6BADCC72FB4A}" srcOrd="0" destOrd="0" parTransId="{75BC48E3-3DEE-4A30-9747-46C52FC06BC0}" sibTransId="{1FE3CEC9-FF31-42CF-BE9E-4E0DD3B7A820}"/>
    <dgm:cxn modelId="{2E278C8D-41D0-43F0-BEE1-8BBC4D8A9F47}" srcId="{4675914B-2A7D-4DDA-8E2C-B7A8C5DCBB3C}" destId="{28B66A95-913A-4684-8339-15CC04E620C7}" srcOrd="4" destOrd="0" parTransId="{CE390AAB-653F-40D2-BAF7-69117FB1590A}" sibTransId="{740CBEA5-01E8-49CD-A93D-1B25C85F8209}"/>
    <dgm:cxn modelId="{2DE19CEE-1B23-4A09-884E-F2E9C656A8E7}" type="presOf" srcId="{28B66A95-913A-4684-8339-15CC04E620C7}" destId="{255BA920-6CA2-42C2-A1AB-87187F19475C}" srcOrd="0" destOrd="0" presId="urn:microsoft.com/office/officeart/2005/8/layout/default"/>
    <dgm:cxn modelId="{3AB044C4-A4E1-4D7D-B8AC-4392F21B0FF4}" srcId="{4675914B-2A7D-4DDA-8E2C-B7A8C5DCBB3C}" destId="{61E4A2FF-7578-4A11-A3E8-CF08E852D1A8}" srcOrd="5" destOrd="0" parTransId="{875220EC-6176-4005-8E0E-B2516B924041}" sibTransId="{58359EAE-9FF4-4231-A901-5CB84A7BE1C0}"/>
    <dgm:cxn modelId="{E2EE6A79-BB85-42D3-9E34-A91976D47266}" srcId="{4675914B-2A7D-4DDA-8E2C-B7A8C5DCBB3C}" destId="{046909FC-9172-4E26-9428-57C41643B51F}" srcOrd="3" destOrd="0" parTransId="{9C89AC08-65E9-4F0C-B2D6-355D68782ADC}" sibTransId="{2061AB9A-8745-4F26-9C3C-B0E9E976C094}"/>
    <dgm:cxn modelId="{97A90DF1-EB6F-476E-9457-C90DCD47F91C}" type="presParOf" srcId="{BC431EA5-02B2-4171-AFA4-408C2225DC07}" destId="{8E126CA1-6C84-4C33-B311-61E786FFB8A4}" srcOrd="0" destOrd="0" presId="urn:microsoft.com/office/officeart/2005/8/layout/default"/>
    <dgm:cxn modelId="{E2450B5F-8A28-454D-B7C8-84283FDF61BC}" type="presParOf" srcId="{BC431EA5-02B2-4171-AFA4-408C2225DC07}" destId="{BA3CB576-905D-4BE5-8019-13421F3D917B}" srcOrd="1" destOrd="0" presId="urn:microsoft.com/office/officeart/2005/8/layout/default"/>
    <dgm:cxn modelId="{60BE22AB-E503-4CB1-BC33-9688462354DB}" type="presParOf" srcId="{BC431EA5-02B2-4171-AFA4-408C2225DC07}" destId="{73CDCFA3-F53B-4D04-804B-BF26BC63BF98}" srcOrd="2" destOrd="0" presId="urn:microsoft.com/office/officeart/2005/8/layout/default"/>
    <dgm:cxn modelId="{9DE4607A-EF27-491C-941F-621A207C602B}" type="presParOf" srcId="{BC431EA5-02B2-4171-AFA4-408C2225DC07}" destId="{888A1AC5-BE33-4FFA-B319-21B63A7E34D3}" srcOrd="3" destOrd="0" presId="urn:microsoft.com/office/officeart/2005/8/layout/default"/>
    <dgm:cxn modelId="{86BBA22A-C626-4BCD-98E9-0FA06B31B034}" type="presParOf" srcId="{BC431EA5-02B2-4171-AFA4-408C2225DC07}" destId="{183FEB11-51AC-4DEC-8CD1-C9F5DB88831F}" srcOrd="4" destOrd="0" presId="urn:microsoft.com/office/officeart/2005/8/layout/default"/>
    <dgm:cxn modelId="{01305C20-D5AB-4D72-B689-A1FEDB6517F8}" type="presParOf" srcId="{BC431EA5-02B2-4171-AFA4-408C2225DC07}" destId="{EDF7F60C-8E83-4E77-B4AA-2A52EEA73046}" srcOrd="5" destOrd="0" presId="urn:microsoft.com/office/officeart/2005/8/layout/default"/>
    <dgm:cxn modelId="{7FE7707C-C033-4A5E-82D7-B449C17C2D92}" type="presParOf" srcId="{BC431EA5-02B2-4171-AFA4-408C2225DC07}" destId="{EA3FD69F-AAE5-472C-ACB2-68C47FFCAE24}" srcOrd="6" destOrd="0" presId="urn:microsoft.com/office/officeart/2005/8/layout/default"/>
    <dgm:cxn modelId="{6198E823-706D-41FB-A3F9-302D3BE1BB4E}" type="presParOf" srcId="{BC431EA5-02B2-4171-AFA4-408C2225DC07}" destId="{06B67C6E-3178-4A40-A480-ECDB443FC6A5}" srcOrd="7" destOrd="0" presId="urn:microsoft.com/office/officeart/2005/8/layout/default"/>
    <dgm:cxn modelId="{62E8037F-5693-47AD-AEE2-76C67C3288B0}" type="presParOf" srcId="{BC431EA5-02B2-4171-AFA4-408C2225DC07}" destId="{255BA920-6CA2-42C2-A1AB-87187F19475C}" srcOrd="8" destOrd="0" presId="urn:microsoft.com/office/officeart/2005/8/layout/default"/>
    <dgm:cxn modelId="{040EA0F4-DB4F-4F8B-939B-2FC079B4E0F6}" type="presParOf" srcId="{BC431EA5-02B2-4171-AFA4-408C2225DC07}" destId="{FBE8E362-3906-43E8-936A-8FE6BA041CE9}" srcOrd="9" destOrd="0" presId="urn:microsoft.com/office/officeart/2005/8/layout/default"/>
    <dgm:cxn modelId="{321FB32E-C909-42A5-ACFB-AB54141A7F4A}" type="presParOf" srcId="{BC431EA5-02B2-4171-AFA4-408C2225DC07}" destId="{13B012BF-49BA-4F3D-A33C-FF0146C65D1B}" srcOrd="10" destOrd="0" presId="urn:microsoft.com/office/officeart/2005/8/layout/default"/>
    <dgm:cxn modelId="{70408BCE-6D8F-4FD7-B462-638BEBF0C917}" type="presParOf" srcId="{BC431EA5-02B2-4171-AFA4-408C2225DC07}" destId="{2903EB63-4F45-4F7C-BFDF-799F29EE742E}" srcOrd="11" destOrd="0" presId="urn:microsoft.com/office/officeart/2005/8/layout/default"/>
    <dgm:cxn modelId="{D7C46095-F8BA-4DB5-AA37-65AEF45B1B57}" type="presParOf" srcId="{BC431EA5-02B2-4171-AFA4-408C2225DC07}" destId="{A722F6DC-48B9-4FA9-B87E-1CE11DDBA0C6}" srcOrd="12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325E2D48-CB40-4C8F-96B6-51BB0A38C639}" type="doc">
      <dgm:prSet loTypeId="urn:microsoft.com/office/officeart/2005/8/layout/default" loCatId="list" qsTypeId="urn:microsoft.com/office/officeart/2005/8/quickstyle/simple1" qsCatId="simple" csTypeId="urn:microsoft.com/office/officeart/2005/8/colors/accent6_2" csCatId="accent6" phldr="1"/>
      <dgm:spPr/>
      <dgm:t>
        <a:bodyPr/>
        <a:lstStyle/>
        <a:p>
          <a:endParaRPr lang="en-US"/>
        </a:p>
      </dgm:t>
    </dgm:pt>
    <dgm:pt modelId="{8C1C97BB-D88D-4A00-AA1C-FF793DEE6ACF}">
      <dgm:prSet phldrT="[Text]" custT="1"/>
      <dgm:spPr/>
      <dgm:t>
        <a:bodyPr/>
        <a:lstStyle/>
        <a:p>
          <a:r>
            <a:rPr lang="en-US" sz="1900" dirty="0"/>
            <a:t>Properties</a:t>
          </a:r>
        </a:p>
      </dgm:t>
    </dgm:pt>
    <dgm:pt modelId="{475BED29-8619-491C-A6E7-4DF657F28841}" type="parTrans" cxnId="{C594BA7C-9020-401C-8B83-14128674E5E6}">
      <dgm:prSet/>
      <dgm:spPr/>
      <dgm:t>
        <a:bodyPr/>
        <a:lstStyle/>
        <a:p>
          <a:endParaRPr lang="en-US" sz="1900"/>
        </a:p>
      </dgm:t>
    </dgm:pt>
    <dgm:pt modelId="{BC4B3EEE-F139-4363-88D4-13161B6492B9}" type="sibTrans" cxnId="{C594BA7C-9020-401C-8B83-14128674E5E6}">
      <dgm:prSet/>
      <dgm:spPr/>
      <dgm:t>
        <a:bodyPr/>
        <a:lstStyle/>
        <a:p>
          <a:endParaRPr lang="en-US" sz="1900"/>
        </a:p>
      </dgm:t>
    </dgm:pt>
    <dgm:pt modelId="{7E899087-A012-4CAD-ABF0-AC256EDDF72E}">
      <dgm:prSet phldrT="[Text]" custT="1"/>
      <dgm:spPr/>
      <dgm:t>
        <a:bodyPr/>
        <a:lstStyle/>
        <a:p>
          <a:r>
            <a:rPr lang="en-US" sz="1900" dirty="0"/>
            <a:t>Metrics</a:t>
          </a:r>
        </a:p>
      </dgm:t>
    </dgm:pt>
    <dgm:pt modelId="{E5FC4F50-D9C2-4FA5-9346-0D67182A121B}" type="parTrans" cxnId="{A37C7CDC-FD1D-47FA-BA09-811B28772DD9}">
      <dgm:prSet/>
      <dgm:spPr/>
      <dgm:t>
        <a:bodyPr/>
        <a:lstStyle/>
        <a:p>
          <a:endParaRPr lang="en-US" sz="1900"/>
        </a:p>
      </dgm:t>
    </dgm:pt>
    <dgm:pt modelId="{89BDA597-29DC-415B-9A29-78C4B0745FC9}" type="sibTrans" cxnId="{A37C7CDC-FD1D-47FA-BA09-811B28772DD9}">
      <dgm:prSet/>
      <dgm:spPr/>
      <dgm:t>
        <a:bodyPr/>
        <a:lstStyle/>
        <a:p>
          <a:endParaRPr lang="en-US" sz="1900"/>
        </a:p>
      </dgm:t>
    </dgm:pt>
    <dgm:pt modelId="{6A7814D5-2425-45A9-AA23-A2FD1722B0BF}">
      <dgm:prSet phldrT="[Text]" custT="1"/>
      <dgm:spPr/>
      <dgm:t>
        <a:bodyPr/>
        <a:lstStyle/>
        <a:p>
          <a:r>
            <a:rPr lang="en-US" sz="1900" dirty="0"/>
            <a:t>Sampling</a:t>
          </a:r>
        </a:p>
      </dgm:t>
    </dgm:pt>
    <dgm:pt modelId="{B318FD75-294B-4F68-92EF-2A59E39105ED}" type="parTrans" cxnId="{550EEAA8-B86A-4BCE-BA86-74DC192772A2}">
      <dgm:prSet/>
      <dgm:spPr/>
      <dgm:t>
        <a:bodyPr/>
        <a:lstStyle/>
        <a:p>
          <a:endParaRPr lang="en-US"/>
        </a:p>
      </dgm:t>
    </dgm:pt>
    <dgm:pt modelId="{5831EA89-5574-4AC2-BA49-3C97F2F5D501}" type="sibTrans" cxnId="{550EEAA8-B86A-4BCE-BA86-74DC192772A2}">
      <dgm:prSet/>
      <dgm:spPr/>
      <dgm:t>
        <a:bodyPr/>
        <a:lstStyle/>
        <a:p>
          <a:endParaRPr lang="en-US"/>
        </a:p>
      </dgm:t>
    </dgm:pt>
    <dgm:pt modelId="{C688F4F3-2DEC-4216-BE7C-7C55BD5F1B93}">
      <dgm:prSet phldrT="[Text]" custT="1"/>
      <dgm:spPr/>
      <dgm:t>
        <a:bodyPr/>
        <a:lstStyle/>
        <a:p>
          <a:r>
            <a:rPr lang="en-US" sz="1900" dirty="0"/>
            <a:t>Filtering</a:t>
          </a:r>
        </a:p>
      </dgm:t>
    </dgm:pt>
    <dgm:pt modelId="{19C87FA5-D3B8-4F8A-AB23-F08ED81DEF61}" type="parTrans" cxnId="{4ACBE7AF-B2BA-4444-B662-93D2F3AEDE51}">
      <dgm:prSet/>
      <dgm:spPr/>
      <dgm:t>
        <a:bodyPr/>
        <a:lstStyle/>
        <a:p>
          <a:endParaRPr lang="en-US"/>
        </a:p>
      </dgm:t>
    </dgm:pt>
    <dgm:pt modelId="{3DA3EDF6-238D-4384-9AC8-9FDA7FDFE927}" type="sibTrans" cxnId="{4ACBE7AF-B2BA-4444-B662-93D2F3AEDE51}">
      <dgm:prSet/>
      <dgm:spPr/>
      <dgm:t>
        <a:bodyPr/>
        <a:lstStyle/>
        <a:p>
          <a:endParaRPr lang="en-US"/>
        </a:p>
      </dgm:t>
    </dgm:pt>
    <dgm:pt modelId="{D7017EE2-F306-4471-9048-BB7E0B47C53A}">
      <dgm:prSet phldrT="[Text]" custT="1"/>
      <dgm:spPr/>
      <dgm:t>
        <a:bodyPr/>
        <a:lstStyle/>
        <a:p>
          <a:r>
            <a:rPr lang="en-US" sz="1900" dirty="0"/>
            <a:t>Perf Counters</a:t>
          </a:r>
        </a:p>
      </dgm:t>
    </dgm:pt>
    <dgm:pt modelId="{AF9302C3-D0DF-4FAE-92B4-4CEDB58B502E}" type="parTrans" cxnId="{70922CE3-5F7A-4F90-B607-20999F186604}">
      <dgm:prSet/>
      <dgm:spPr/>
      <dgm:t>
        <a:bodyPr/>
        <a:lstStyle/>
        <a:p>
          <a:endParaRPr lang="en-US"/>
        </a:p>
      </dgm:t>
    </dgm:pt>
    <dgm:pt modelId="{AE2B697B-025A-4FDA-B406-50D37D9474A1}" type="sibTrans" cxnId="{70922CE3-5F7A-4F90-B607-20999F186604}">
      <dgm:prSet/>
      <dgm:spPr/>
      <dgm:t>
        <a:bodyPr/>
        <a:lstStyle/>
        <a:p>
          <a:endParaRPr lang="en-US"/>
        </a:p>
      </dgm:t>
    </dgm:pt>
    <dgm:pt modelId="{06CBEE87-7132-49C1-8197-522C3D77FA29}" type="pres">
      <dgm:prSet presAssocID="{325E2D48-CB40-4C8F-96B6-51BB0A38C639}" presName="diagram" presStyleCnt="0">
        <dgm:presLayoutVars>
          <dgm:dir/>
          <dgm:resizeHandles val="exact"/>
        </dgm:presLayoutVars>
      </dgm:prSet>
      <dgm:spPr/>
    </dgm:pt>
    <dgm:pt modelId="{7A209DD1-822D-4E90-ADC3-AB80E7CBB714}" type="pres">
      <dgm:prSet presAssocID="{8C1C97BB-D88D-4A00-AA1C-FF793DEE6ACF}" presName="node" presStyleLbl="node1" presStyleIdx="0" presStyleCnt="5">
        <dgm:presLayoutVars>
          <dgm:bulletEnabled val="1"/>
        </dgm:presLayoutVars>
      </dgm:prSet>
      <dgm:spPr/>
    </dgm:pt>
    <dgm:pt modelId="{67121270-6D0A-486B-A7BD-64D09E59F768}" type="pres">
      <dgm:prSet presAssocID="{BC4B3EEE-F139-4363-88D4-13161B6492B9}" presName="sibTrans" presStyleCnt="0"/>
      <dgm:spPr/>
    </dgm:pt>
    <dgm:pt modelId="{448BC1B6-3B77-43B1-8317-1ECDF4C16EBB}" type="pres">
      <dgm:prSet presAssocID="{7E899087-A012-4CAD-ABF0-AC256EDDF72E}" presName="node" presStyleLbl="node1" presStyleIdx="1" presStyleCnt="5">
        <dgm:presLayoutVars>
          <dgm:bulletEnabled val="1"/>
        </dgm:presLayoutVars>
      </dgm:prSet>
      <dgm:spPr/>
    </dgm:pt>
    <dgm:pt modelId="{142DAD51-AD41-48D0-8FF8-E436F4682A95}" type="pres">
      <dgm:prSet presAssocID="{89BDA597-29DC-415B-9A29-78C4B0745FC9}" presName="sibTrans" presStyleCnt="0"/>
      <dgm:spPr/>
    </dgm:pt>
    <dgm:pt modelId="{60ED6D07-FF23-45C3-A5E4-A5852688545E}" type="pres">
      <dgm:prSet presAssocID="{D7017EE2-F306-4471-9048-BB7E0B47C53A}" presName="node" presStyleLbl="node1" presStyleIdx="2" presStyleCnt="5">
        <dgm:presLayoutVars>
          <dgm:bulletEnabled val="1"/>
        </dgm:presLayoutVars>
      </dgm:prSet>
      <dgm:spPr/>
    </dgm:pt>
    <dgm:pt modelId="{636530AA-634A-4628-B3AA-D06F6AF74C63}" type="pres">
      <dgm:prSet presAssocID="{AE2B697B-025A-4FDA-B406-50D37D9474A1}" presName="sibTrans" presStyleCnt="0"/>
      <dgm:spPr/>
    </dgm:pt>
    <dgm:pt modelId="{E38988B0-CEF7-4A46-84A1-2140774E3AEB}" type="pres">
      <dgm:prSet presAssocID="{6A7814D5-2425-45A9-AA23-A2FD1722B0BF}" presName="node" presStyleLbl="node1" presStyleIdx="3" presStyleCnt="5">
        <dgm:presLayoutVars>
          <dgm:bulletEnabled val="1"/>
        </dgm:presLayoutVars>
      </dgm:prSet>
      <dgm:spPr/>
    </dgm:pt>
    <dgm:pt modelId="{6A87F109-8599-4526-B6F7-2D24D4B56C79}" type="pres">
      <dgm:prSet presAssocID="{5831EA89-5574-4AC2-BA49-3C97F2F5D501}" presName="sibTrans" presStyleCnt="0"/>
      <dgm:spPr/>
    </dgm:pt>
    <dgm:pt modelId="{8FA97C2C-94BC-49AB-9F2E-04441510791D}" type="pres">
      <dgm:prSet presAssocID="{C688F4F3-2DEC-4216-BE7C-7C55BD5F1B93}" presName="node" presStyleLbl="node1" presStyleIdx="4" presStyleCnt="5">
        <dgm:presLayoutVars>
          <dgm:bulletEnabled val="1"/>
        </dgm:presLayoutVars>
      </dgm:prSet>
      <dgm:spPr/>
    </dgm:pt>
  </dgm:ptLst>
  <dgm:cxnLst>
    <dgm:cxn modelId="{FBE43A62-2C5F-473F-AE8B-7A1E980ADE9C}" type="presOf" srcId="{325E2D48-CB40-4C8F-96B6-51BB0A38C639}" destId="{06CBEE87-7132-49C1-8197-522C3D77FA29}" srcOrd="0" destOrd="0" presId="urn:microsoft.com/office/officeart/2005/8/layout/default"/>
    <dgm:cxn modelId="{982AE760-6E7E-4006-9D69-3E333D3A83EB}" type="presOf" srcId="{7E899087-A012-4CAD-ABF0-AC256EDDF72E}" destId="{448BC1B6-3B77-43B1-8317-1ECDF4C16EBB}" srcOrd="0" destOrd="0" presId="urn:microsoft.com/office/officeart/2005/8/layout/default"/>
    <dgm:cxn modelId="{C594BA7C-9020-401C-8B83-14128674E5E6}" srcId="{325E2D48-CB40-4C8F-96B6-51BB0A38C639}" destId="{8C1C97BB-D88D-4A00-AA1C-FF793DEE6ACF}" srcOrd="0" destOrd="0" parTransId="{475BED29-8619-491C-A6E7-4DF657F28841}" sibTransId="{BC4B3EEE-F139-4363-88D4-13161B6492B9}"/>
    <dgm:cxn modelId="{72DFB43E-5062-4689-A89E-BED3DB219851}" type="presOf" srcId="{8C1C97BB-D88D-4A00-AA1C-FF793DEE6ACF}" destId="{7A209DD1-822D-4E90-ADC3-AB80E7CBB714}" srcOrd="0" destOrd="0" presId="urn:microsoft.com/office/officeart/2005/8/layout/default"/>
    <dgm:cxn modelId="{70922CE3-5F7A-4F90-B607-20999F186604}" srcId="{325E2D48-CB40-4C8F-96B6-51BB0A38C639}" destId="{D7017EE2-F306-4471-9048-BB7E0B47C53A}" srcOrd="2" destOrd="0" parTransId="{AF9302C3-D0DF-4FAE-92B4-4CEDB58B502E}" sibTransId="{AE2B697B-025A-4FDA-B406-50D37D9474A1}"/>
    <dgm:cxn modelId="{4ACBE7AF-B2BA-4444-B662-93D2F3AEDE51}" srcId="{325E2D48-CB40-4C8F-96B6-51BB0A38C639}" destId="{C688F4F3-2DEC-4216-BE7C-7C55BD5F1B93}" srcOrd="4" destOrd="0" parTransId="{19C87FA5-D3B8-4F8A-AB23-F08ED81DEF61}" sibTransId="{3DA3EDF6-238D-4384-9AC8-9FDA7FDFE927}"/>
    <dgm:cxn modelId="{A37C7CDC-FD1D-47FA-BA09-811B28772DD9}" srcId="{325E2D48-CB40-4C8F-96B6-51BB0A38C639}" destId="{7E899087-A012-4CAD-ABF0-AC256EDDF72E}" srcOrd="1" destOrd="0" parTransId="{E5FC4F50-D9C2-4FA5-9346-0D67182A121B}" sibTransId="{89BDA597-29DC-415B-9A29-78C4B0745FC9}"/>
    <dgm:cxn modelId="{550EEAA8-B86A-4BCE-BA86-74DC192772A2}" srcId="{325E2D48-CB40-4C8F-96B6-51BB0A38C639}" destId="{6A7814D5-2425-45A9-AA23-A2FD1722B0BF}" srcOrd="3" destOrd="0" parTransId="{B318FD75-294B-4F68-92EF-2A59E39105ED}" sibTransId="{5831EA89-5574-4AC2-BA49-3C97F2F5D501}"/>
    <dgm:cxn modelId="{C4381FE3-2AA3-454B-933C-C3D29A908E82}" type="presOf" srcId="{6A7814D5-2425-45A9-AA23-A2FD1722B0BF}" destId="{E38988B0-CEF7-4A46-84A1-2140774E3AEB}" srcOrd="0" destOrd="0" presId="urn:microsoft.com/office/officeart/2005/8/layout/default"/>
    <dgm:cxn modelId="{E4E3CA0C-C125-4054-A0D8-053CF085A790}" type="presOf" srcId="{C688F4F3-2DEC-4216-BE7C-7C55BD5F1B93}" destId="{8FA97C2C-94BC-49AB-9F2E-04441510791D}" srcOrd="0" destOrd="0" presId="urn:microsoft.com/office/officeart/2005/8/layout/default"/>
    <dgm:cxn modelId="{0C989884-E7B7-45CB-A7E3-3BA964AAF5CA}" type="presOf" srcId="{D7017EE2-F306-4471-9048-BB7E0B47C53A}" destId="{60ED6D07-FF23-45C3-A5E4-A5852688545E}" srcOrd="0" destOrd="0" presId="urn:microsoft.com/office/officeart/2005/8/layout/default"/>
    <dgm:cxn modelId="{EC9AD6D3-C939-4437-834C-6D8A498F6092}" type="presParOf" srcId="{06CBEE87-7132-49C1-8197-522C3D77FA29}" destId="{7A209DD1-822D-4E90-ADC3-AB80E7CBB714}" srcOrd="0" destOrd="0" presId="urn:microsoft.com/office/officeart/2005/8/layout/default"/>
    <dgm:cxn modelId="{918A1758-CEBC-43D1-9CD3-B2A4B800CEAA}" type="presParOf" srcId="{06CBEE87-7132-49C1-8197-522C3D77FA29}" destId="{67121270-6D0A-486B-A7BD-64D09E59F768}" srcOrd="1" destOrd="0" presId="urn:microsoft.com/office/officeart/2005/8/layout/default"/>
    <dgm:cxn modelId="{55B71008-6706-4D1C-8934-46C6D85A5FA3}" type="presParOf" srcId="{06CBEE87-7132-49C1-8197-522C3D77FA29}" destId="{448BC1B6-3B77-43B1-8317-1ECDF4C16EBB}" srcOrd="2" destOrd="0" presId="urn:microsoft.com/office/officeart/2005/8/layout/default"/>
    <dgm:cxn modelId="{8A4714DD-9081-46B7-91D0-08FAC52B4496}" type="presParOf" srcId="{06CBEE87-7132-49C1-8197-522C3D77FA29}" destId="{142DAD51-AD41-48D0-8FF8-E436F4682A95}" srcOrd="3" destOrd="0" presId="urn:microsoft.com/office/officeart/2005/8/layout/default"/>
    <dgm:cxn modelId="{6519AF95-DAC5-4E4D-98FD-1A5A305CD0EE}" type="presParOf" srcId="{06CBEE87-7132-49C1-8197-522C3D77FA29}" destId="{60ED6D07-FF23-45C3-A5E4-A5852688545E}" srcOrd="4" destOrd="0" presId="urn:microsoft.com/office/officeart/2005/8/layout/default"/>
    <dgm:cxn modelId="{D4F36298-1442-4C21-B8DF-2D05E3621F2D}" type="presParOf" srcId="{06CBEE87-7132-49C1-8197-522C3D77FA29}" destId="{636530AA-634A-4628-B3AA-D06F6AF74C63}" srcOrd="5" destOrd="0" presId="urn:microsoft.com/office/officeart/2005/8/layout/default"/>
    <dgm:cxn modelId="{FC5816F1-32F2-4E3C-8C38-643EF089642A}" type="presParOf" srcId="{06CBEE87-7132-49C1-8197-522C3D77FA29}" destId="{E38988B0-CEF7-4A46-84A1-2140774E3AEB}" srcOrd="6" destOrd="0" presId="urn:microsoft.com/office/officeart/2005/8/layout/default"/>
    <dgm:cxn modelId="{484DC9EF-DE52-409F-90BA-52D2A8978C8C}" type="presParOf" srcId="{06CBEE87-7132-49C1-8197-522C3D77FA29}" destId="{6A87F109-8599-4526-B6F7-2D24D4B56C79}" srcOrd="7" destOrd="0" presId="urn:microsoft.com/office/officeart/2005/8/layout/default"/>
    <dgm:cxn modelId="{C682A457-17FF-4C93-A560-031E6C207785}" type="presParOf" srcId="{06CBEE87-7132-49C1-8197-522C3D77FA29}" destId="{8FA97C2C-94BC-49AB-9F2E-04441510791D}" srcOrd="8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DE8CB968-1E11-41A8-B58C-CE8640D673D0}" type="doc">
      <dgm:prSet loTypeId="urn:microsoft.com/office/officeart/2005/8/layout/h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4A2B822F-7A5C-4F95-BD23-CB014DA30628}">
      <dgm:prSet phldrT="[Text]" custT="1"/>
      <dgm:spPr/>
      <dgm:t>
        <a:bodyPr/>
        <a:lstStyle/>
        <a:p>
          <a:r>
            <a:rPr lang="en-US" sz="4000" dirty="0"/>
            <a:t>Instrument &amp;   Re-Deploy</a:t>
          </a:r>
        </a:p>
      </dgm:t>
    </dgm:pt>
    <dgm:pt modelId="{4BA53376-4529-476B-A14D-D3CD445BF8F9}" type="parTrans" cxnId="{5DE216CE-987F-4ADE-A443-11087B387F1A}">
      <dgm:prSet/>
      <dgm:spPr/>
      <dgm:t>
        <a:bodyPr/>
        <a:lstStyle/>
        <a:p>
          <a:endParaRPr lang="en-US"/>
        </a:p>
      </dgm:t>
    </dgm:pt>
    <dgm:pt modelId="{BA601F54-B9C1-4E0E-9088-6FC1DB33DD70}" type="sibTrans" cxnId="{5DE216CE-987F-4ADE-A443-11087B387F1A}">
      <dgm:prSet/>
      <dgm:spPr/>
      <dgm:t>
        <a:bodyPr/>
        <a:lstStyle/>
        <a:p>
          <a:endParaRPr lang="en-US"/>
        </a:p>
      </dgm:t>
    </dgm:pt>
    <dgm:pt modelId="{E69FE44B-0787-4E3C-B599-36730458427B}">
      <dgm:prSet phldrT="[Text]" custT="1"/>
      <dgm:spPr/>
      <dgm:t>
        <a:bodyPr/>
        <a:lstStyle/>
        <a:p>
          <a:r>
            <a:rPr lang="en-US" sz="3200" dirty="0"/>
            <a:t>Visual Studio</a:t>
          </a:r>
        </a:p>
      </dgm:t>
    </dgm:pt>
    <dgm:pt modelId="{7336EE0F-D371-45EF-B19E-B68F57FAAEEF}" type="parTrans" cxnId="{3C68BEF6-19E9-4440-8F07-7BAF3375CA95}">
      <dgm:prSet/>
      <dgm:spPr/>
      <dgm:t>
        <a:bodyPr/>
        <a:lstStyle/>
        <a:p>
          <a:endParaRPr lang="en-US"/>
        </a:p>
      </dgm:t>
    </dgm:pt>
    <dgm:pt modelId="{49166D67-67EE-4BB2-8B11-CB19CF9C2615}" type="sibTrans" cxnId="{3C68BEF6-19E9-4440-8F07-7BAF3375CA95}">
      <dgm:prSet/>
      <dgm:spPr/>
      <dgm:t>
        <a:bodyPr/>
        <a:lstStyle/>
        <a:p>
          <a:endParaRPr lang="en-US"/>
        </a:p>
      </dgm:t>
    </dgm:pt>
    <dgm:pt modelId="{80EFEFB4-BFE2-491D-B03E-C4C547D268F1}">
      <dgm:prSet phldrT="[Text]" custT="1"/>
      <dgm:spPr/>
      <dgm:t>
        <a:bodyPr/>
        <a:lstStyle/>
        <a:p>
          <a:r>
            <a:rPr lang="en-US" sz="3200" dirty="0"/>
            <a:t>Open Source SDKs</a:t>
          </a:r>
        </a:p>
      </dgm:t>
    </dgm:pt>
    <dgm:pt modelId="{23D54A9D-D35A-4803-8B76-DAB4FD75A9C9}" type="parTrans" cxnId="{0F732E35-7B38-476D-98F7-EAA1936C99E5}">
      <dgm:prSet/>
      <dgm:spPr/>
      <dgm:t>
        <a:bodyPr/>
        <a:lstStyle/>
        <a:p>
          <a:endParaRPr lang="en-US"/>
        </a:p>
      </dgm:t>
    </dgm:pt>
    <dgm:pt modelId="{4BE2827C-DC34-487D-867F-646755964C95}" type="sibTrans" cxnId="{0F732E35-7B38-476D-98F7-EAA1936C99E5}">
      <dgm:prSet/>
      <dgm:spPr/>
      <dgm:t>
        <a:bodyPr/>
        <a:lstStyle/>
        <a:p>
          <a:endParaRPr lang="en-US"/>
        </a:p>
      </dgm:t>
    </dgm:pt>
    <dgm:pt modelId="{E233C00A-9D20-4632-BFBB-8C604856288A}">
      <dgm:prSet phldrT="[Text]" custT="1"/>
      <dgm:spPr/>
      <dgm:t>
        <a:bodyPr/>
        <a:lstStyle/>
        <a:p>
          <a:r>
            <a:rPr lang="en-US" sz="4000" dirty="0"/>
            <a:t>Monitor without Re-Deployment</a:t>
          </a:r>
        </a:p>
      </dgm:t>
    </dgm:pt>
    <dgm:pt modelId="{56E7929B-F3FE-4923-80F4-546E878AE614}" type="parTrans" cxnId="{E3D1C279-6D4B-476D-B8D7-57C3D483E10A}">
      <dgm:prSet/>
      <dgm:spPr/>
      <dgm:t>
        <a:bodyPr/>
        <a:lstStyle/>
        <a:p>
          <a:endParaRPr lang="en-US"/>
        </a:p>
      </dgm:t>
    </dgm:pt>
    <dgm:pt modelId="{24F12B7F-531A-4A50-B00D-423F6D0DEC76}" type="sibTrans" cxnId="{E3D1C279-6D4B-476D-B8D7-57C3D483E10A}">
      <dgm:prSet/>
      <dgm:spPr/>
      <dgm:t>
        <a:bodyPr/>
        <a:lstStyle/>
        <a:p>
          <a:endParaRPr lang="en-US"/>
        </a:p>
      </dgm:t>
    </dgm:pt>
    <dgm:pt modelId="{AC83587E-88B6-493A-B91A-21104506DAC3}">
      <dgm:prSet phldrT="[Text]" custT="1"/>
      <dgm:spPr/>
      <dgm:t>
        <a:bodyPr/>
        <a:lstStyle/>
        <a:p>
          <a:r>
            <a:rPr lang="en-US" sz="3200" dirty="0"/>
            <a:t>Azure Extensions</a:t>
          </a:r>
        </a:p>
      </dgm:t>
    </dgm:pt>
    <dgm:pt modelId="{2D280084-5FEF-49AF-A635-4F65DD533670}" type="parTrans" cxnId="{040710F7-F722-4025-AD13-FC70D19C56EC}">
      <dgm:prSet/>
      <dgm:spPr/>
      <dgm:t>
        <a:bodyPr/>
        <a:lstStyle/>
        <a:p>
          <a:endParaRPr lang="en-US"/>
        </a:p>
      </dgm:t>
    </dgm:pt>
    <dgm:pt modelId="{802E83AC-6B49-4412-B836-40567128BF9F}" type="sibTrans" cxnId="{040710F7-F722-4025-AD13-FC70D19C56EC}">
      <dgm:prSet/>
      <dgm:spPr/>
      <dgm:t>
        <a:bodyPr/>
        <a:lstStyle/>
        <a:p>
          <a:endParaRPr lang="en-US"/>
        </a:p>
      </dgm:t>
    </dgm:pt>
    <dgm:pt modelId="{1EFCA181-C033-4E25-A20E-02B95D578305}">
      <dgm:prSet phldrT="[Text]" custT="1"/>
      <dgm:spPr/>
      <dgm:t>
        <a:bodyPr/>
        <a:lstStyle/>
        <a:p>
          <a:r>
            <a:rPr lang="en-US" sz="3200" dirty="0"/>
            <a:t>Status Monitor Agent</a:t>
          </a:r>
        </a:p>
      </dgm:t>
    </dgm:pt>
    <dgm:pt modelId="{E7DEE051-E359-4F5E-AB22-EC924CADB9B1}" type="parTrans" cxnId="{7A16CBA1-4C04-4B06-9EDB-7B0376F699D9}">
      <dgm:prSet/>
      <dgm:spPr/>
      <dgm:t>
        <a:bodyPr/>
        <a:lstStyle/>
        <a:p>
          <a:endParaRPr lang="en-US"/>
        </a:p>
      </dgm:t>
    </dgm:pt>
    <dgm:pt modelId="{A66AA4CC-9C2B-40F6-9854-1818FCE6B6A8}" type="sibTrans" cxnId="{7A16CBA1-4C04-4B06-9EDB-7B0376F699D9}">
      <dgm:prSet/>
      <dgm:spPr/>
      <dgm:t>
        <a:bodyPr/>
        <a:lstStyle/>
        <a:p>
          <a:endParaRPr lang="en-US"/>
        </a:p>
      </dgm:t>
    </dgm:pt>
    <dgm:pt modelId="{A9393A8A-2876-40A1-9BF8-0A73F275CE83}">
      <dgm:prSet phldrT="[Text]" custT="1"/>
      <dgm:spPr/>
      <dgm:t>
        <a:bodyPr/>
        <a:lstStyle/>
        <a:p>
          <a:r>
            <a:rPr lang="en-US" sz="3200" dirty="0"/>
            <a:t>Eclipse</a:t>
          </a:r>
        </a:p>
      </dgm:t>
    </dgm:pt>
    <dgm:pt modelId="{5F6B1E96-504F-4543-90D1-9F978EFE96EF}" type="parTrans" cxnId="{AEF2AD4D-1023-4E61-B87C-3FCAF6263652}">
      <dgm:prSet/>
      <dgm:spPr/>
      <dgm:t>
        <a:bodyPr/>
        <a:lstStyle/>
        <a:p>
          <a:endParaRPr lang="en-US"/>
        </a:p>
      </dgm:t>
    </dgm:pt>
    <dgm:pt modelId="{6632ED2E-9E36-443B-B265-A597199FFA41}" type="sibTrans" cxnId="{AEF2AD4D-1023-4E61-B87C-3FCAF6263652}">
      <dgm:prSet/>
      <dgm:spPr/>
      <dgm:t>
        <a:bodyPr/>
        <a:lstStyle/>
        <a:p>
          <a:endParaRPr lang="en-US"/>
        </a:p>
      </dgm:t>
    </dgm:pt>
    <dgm:pt modelId="{86F411C2-B093-46BE-874D-7A1C18AA071E}">
      <dgm:prSet phldrT="[Text]" custT="1"/>
      <dgm:spPr/>
      <dgm:t>
        <a:bodyPr/>
        <a:lstStyle/>
        <a:p>
          <a:r>
            <a:rPr lang="en-US" sz="3200" dirty="0"/>
            <a:t>JavaScript Snippet</a:t>
          </a:r>
        </a:p>
      </dgm:t>
    </dgm:pt>
    <dgm:pt modelId="{F411748C-E831-4BC5-A2E2-DB1C01C9767B}" type="parTrans" cxnId="{94460912-5408-4088-88EC-A44E251B8696}">
      <dgm:prSet/>
      <dgm:spPr/>
      <dgm:t>
        <a:bodyPr/>
        <a:lstStyle/>
        <a:p>
          <a:endParaRPr lang="en-US"/>
        </a:p>
      </dgm:t>
    </dgm:pt>
    <dgm:pt modelId="{2804F494-E4C1-4309-9D3A-BB207F4EB98E}" type="sibTrans" cxnId="{94460912-5408-4088-88EC-A44E251B8696}">
      <dgm:prSet/>
      <dgm:spPr/>
      <dgm:t>
        <a:bodyPr/>
        <a:lstStyle/>
        <a:p>
          <a:endParaRPr lang="en-US"/>
        </a:p>
      </dgm:t>
    </dgm:pt>
    <dgm:pt modelId="{0763B94C-F74B-4575-814A-68C25EB844FC}">
      <dgm:prSet phldrT="[Text]" custT="1"/>
      <dgm:spPr/>
      <dgm:t>
        <a:bodyPr/>
        <a:lstStyle/>
        <a:p>
          <a:r>
            <a:rPr lang="en-US" sz="3200" dirty="0"/>
            <a:t>Pipe Existing Data</a:t>
          </a:r>
        </a:p>
      </dgm:t>
    </dgm:pt>
    <dgm:pt modelId="{672F41A8-4F96-48B6-B0E7-14D26F3CE1ED}" type="parTrans" cxnId="{FB2E48F7-D6FF-482C-8A2F-94D31ED2F910}">
      <dgm:prSet/>
      <dgm:spPr/>
      <dgm:t>
        <a:bodyPr/>
        <a:lstStyle/>
        <a:p>
          <a:endParaRPr lang="en-US"/>
        </a:p>
      </dgm:t>
    </dgm:pt>
    <dgm:pt modelId="{61943F02-743F-4BBC-8D1D-F3AF6D39B5DB}" type="sibTrans" cxnId="{FB2E48F7-D6FF-482C-8A2F-94D31ED2F910}">
      <dgm:prSet/>
      <dgm:spPr/>
      <dgm:t>
        <a:bodyPr/>
        <a:lstStyle/>
        <a:p>
          <a:endParaRPr lang="en-US"/>
        </a:p>
      </dgm:t>
    </dgm:pt>
    <dgm:pt modelId="{CEE7006C-373B-49E6-82A1-65802EA6F525}" type="pres">
      <dgm:prSet presAssocID="{DE8CB968-1E11-41A8-B58C-CE8640D673D0}" presName="Name0" presStyleCnt="0">
        <dgm:presLayoutVars>
          <dgm:dir/>
          <dgm:animLvl val="lvl"/>
          <dgm:resizeHandles val="exact"/>
        </dgm:presLayoutVars>
      </dgm:prSet>
      <dgm:spPr/>
    </dgm:pt>
    <dgm:pt modelId="{CBBC936C-2FDE-42E7-9F0E-06687D3FCB78}" type="pres">
      <dgm:prSet presAssocID="{4A2B822F-7A5C-4F95-BD23-CB014DA30628}" presName="composite" presStyleCnt="0"/>
      <dgm:spPr/>
    </dgm:pt>
    <dgm:pt modelId="{C5693F82-2D1A-4D43-B9E6-6B377B763BF3}" type="pres">
      <dgm:prSet presAssocID="{4A2B822F-7A5C-4F95-BD23-CB014DA30628}" presName="parTx" presStyleLbl="alignNode1" presStyleIdx="0" presStyleCnt="2">
        <dgm:presLayoutVars>
          <dgm:chMax val="0"/>
          <dgm:chPref val="0"/>
          <dgm:bulletEnabled val="1"/>
        </dgm:presLayoutVars>
      </dgm:prSet>
      <dgm:spPr/>
    </dgm:pt>
    <dgm:pt modelId="{F31D1D09-68C4-4585-9C94-72B97514B72F}" type="pres">
      <dgm:prSet presAssocID="{4A2B822F-7A5C-4F95-BD23-CB014DA30628}" presName="desTx" presStyleLbl="alignAccFollowNode1" presStyleIdx="0" presStyleCnt="2">
        <dgm:presLayoutVars>
          <dgm:bulletEnabled val="1"/>
        </dgm:presLayoutVars>
      </dgm:prSet>
      <dgm:spPr/>
    </dgm:pt>
    <dgm:pt modelId="{2B44396C-79C3-4357-8A20-4B95E5F357AC}" type="pres">
      <dgm:prSet presAssocID="{BA601F54-B9C1-4E0E-9088-6FC1DB33DD70}" presName="space" presStyleCnt="0"/>
      <dgm:spPr/>
    </dgm:pt>
    <dgm:pt modelId="{64E872E6-45D5-4264-9EEB-55822EA982DD}" type="pres">
      <dgm:prSet presAssocID="{E233C00A-9D20-4632-BFBB-8C604856288A}" presName="composite" presStyleCnt="0"/>
      <dgm:spPr/>
    </dgm:pt>
    <dgm:pt modelId="{63FAAAB3-D56D-4A06-A54A-0942F9DA35B2}" type="pres">
      <dgm:prSet presAssocID="{E233C00A-9D20-4632-BFBB-8C604856288A}" presName="parTx" presStyleLbl="alignNode1" presStyleIdx="1" presStyleCnt="2">
        <dgm:presLayoutVars>
          <dgm:chMax val="0"/>
          <dgm:chPref val="0"/>
          <dgm:bulletEnabled val="1"/>
        </dgm:presLayoutVars>
      </dgm:prSet>
      <dgm:spPr/>
    </dgm:pt>
    <dgm:pt modelId="{AF0C274F-C542-4795-AAF5-EAB834A68A14}" type="pres">
      <dgm:prSet presAssocID="{E233C00A-9D20-4632-BFBB-8C604856288A}" presName="desTx" presStyleLbl="alignAccFollowNode1" presStyleIdx="1" presStyleCnt="2">
        <dgm:presLayoutVars>
          <dgm:bulletEnabled val="1"/>
        </dgm:presLayoutVars>
      </dgm:prSet>
      <dgm:spPr/>
    </dgm:pt>
  </dgm:ptLst>
  <dgm:cxnLst>
    <dgm:cxn modelId="{0F732E35-7B38-476D-98F7-EAA1936C99E5}" srcId="{4A2B822F-7A5C-4F95-BD23-CB014DA30628}" destId="{80EFEFB4-BFE2-491D-B03E-C4C547D268F1}" srcOrd="3" destOrd="0" parTransId="{23D54A9D-D35A-4803-8B76-DAB4FD75A9C9}" sibTransId="{4BE2827C-DC34-487D-867F-646755964C95}"/>
    <dgm:cxn modelId="{E3D1C279-6D4B-476D-B8D7-57C3D483E10A}" srcId="{DE8CB968-1E11-41A8-B58C-CE8640D673D0}" destId="{E233C00A-9D20-4632-BFBB-8C604856288A}" srcOrd="1" destOrd="0" parTransId="{56E7929B-F3FE-4923-80F4-546E878AE614}" sibTransId="{24F12B7F-531A-4A50-B00D-423F6D0DEC76}"/>
    <dgm:cxn modelId="{E562CD2F-1235-4C87-8392-22AA0352B0E3}" type="presOf" srcId="{E69FE44B-0787-4E3C-B599-36730458427B}" destId="{F31D1D09-68C4-4585-9C94-72B97514B72F}" srcOrd="0" destOrd="0" presId="urn:microsoft.com/office/officeart/2005/8/layout/hList1"/>
    <dgm:cxn modelId="{35EBF163-2D00-4E83-8A8A-215AD7895176}" type="presOf" srcId="{86F411C2-B093-46BE-874D-7A1C18AA071E}" destId="{F31D1D09-68C4-4585-9C94-72B97514B72F}" srcOrd="0" destOrd="2" presId="urn:microsoft.com/office/officeart/2005/8/layout/hList1"/>
    <dgm:cxn modelId="{1D2825F1-B5DD-4119-923D-9AECD099E4C7}" type="presOf" srcId="{DE8CB968-1E11-41A8-B58C-CE8640D673D0}" destId="{CEE7006C-373B-49E6-82A1-65802EA6F525}" srcOrd="0" destOrd="0" presId="urn:microsoft.com/office/officeart/2005/8/layout/hList1"/>
    <dgm:cxn modelId="{B2539E03-2982-4EDA-9011-B4A7DD44C08C}" type="presOf" srcId="{4A2B822F-7A5C-4F95-BD23-CB014DA30628}" destId="{C5693F82-2D1A-4D43-B9E6-6B377B763BF3}" srcOrd="0" destOrd="0" presId="urn:microsoft.com/office/officeart/2005/8/layout/hList1"/>
    <dgm:cxn modelId="{3C68BEF6-19E9-4440-8F07-7BAF3375CA95}" srcId="{4A2B822F-7A5C-4F95-BD23-CB014DA30628}" destId="{E69FE44B-0787-4E3C-B599-36730458427B}" srcOrd="0" destOrd="0" parTransId="{7336EE0F-D371-45EF-B19E-B68F57FAAEEF}" sibTransId="{49166D67-67EE-4BB2-8B11-CB19CF9C2615}"/>
    <dgm:cxn modelId="{0461C234-9E2F-4EA2-9B64-5EFEEBCA55FD}" type="presOf" srcId="{1EFCA181-C033-4E25-A20E-02B95D578305}" destId="{AF0C274F-C542-4795-AAF5-EAB834A68A14}" srcOrd="0" destOrd="1" presId="urn:microsoft.com/office/officeart/2005/8/layout/hList1"/>
    <dgm:cxn modelId="{5DE216CE-987F-4ADE-A443-11087B387F1A}" srcId="{DE8CB968-1E11-41A8-B58C-CE8640D673D0}" destId="{4A2B822F-7A5C-4F95-BD23-CB014DA30628}" srcOrd="0" destOrd="0" parTransId="{4BA53376-4529-476B-A14D-D3CD445BF8F9}" sibTransId="{BA601F54-B9C1-4E0E-9088-6FC1DB33DD70}"/>
    <dgm:cxn modelId="{A54DE299-B305-49ED-A801-018465813D67}" type="presOf" srcId="{E233C00A-9D20-4632-BFBB-8C604856288A}" destId="{63FAAAB3-D56D-4A06-A54A-0942F9DA35B2}" srcOrd="0" destOrd="0" presId="urn:microsoft.com/office/officeart/2005/8/layout/hList1"/>
    <dgm:cxn modelId="{0D32BD5A-8F2C-47DD-9E33-B6052DDCAD2F}" type="presOf" srcId="{AC83587E-88B6-493A-B91A-21104506DAC3}" destId="{AF0C274F-C542-4795-AAF5-EAB834A68A14}" srcOrd="0" destOrd="0" presId="urn:microsoft.com/office/officeart/2005/8/layout/hList1"/>
    <dgm:cxn modelId="{A652B968-206E-4B2E-A3F3-CFC03628EA97}" type="presOf" srcId="{0763B94C-F74B-4575-814A-68C25EB844FC}" destId="{AF0C274F-C542-4795-AAF5-EAB834A68A14}" srcOrd="0" destOrd="2" presId="urn:microsoft.com/office/officeart/2005/8/layout/hList1"/>
    <dgm:cxn modelId="{7A16CBA1-4C04-4B06-9EDB-7B0376F699D9}" srcId="{E233C00A-9D20-4632-BFBB-8C604856288A}" destId="{1EFCA181-C033-4E25-A20E-02B95D578305}" srcOrd="1" destOrd="0" parTransId="{E7DEE051-E359-4F5E-AB22-EC924CADB9B1}" sibTransId="{A66AA4CC-9C2B-40F6-9854-1818FCE6B6A8}"/>
    <dgm:cxn modelId="{39F034BB-C436-4E78-B076-FE5BE061BD80}" type="presOf" srcId="{A9393A8A-2876-40A1-9BF8-0A73F275CE83}" destId="{F31D1D09-68C4-4585-9C94-72B97514B72F}" srcOrd="0" destOrd="1" presId="urn:microsoft.com/office/officeart/2005/8/layout/hList1"/>
    <dgm:cxn modelId="{C1A3F3A7-CB8D-43C5-AEA1-477CFC945337}" type="presOf" srcId="{80EFEFB4-BFE2-491D-B03E-C4C547D268F1}" destId="{F31D1D09-68C4-4585-9C94-72B97514B72F}" srcOrd="0" destOrd="3" presId="urn:microsoft.com/office/officeart/2005/8/layout/hList1"/>
    <dgm:cxn modelId="{AEF2AD4D-1023-4E61-B87C-3FCAF6263652}" srcId="{4A2B822F-7A5C-4F95-BD23-CB014DA30628}" destId="{A9393A8A-2876-40A1-9BF8-0A73F275CE83}" srcOrd="1" destOrd="0" parTransId="{5F6B1E96-504F-4543-90D1-9F978EFE96EF}" sibTransId="{6632ED2E-9E36-443B-B265-A597199FFA41}"/>
    <dgm:cxn modelId="{040710F7-F722-4025-AD13-FC70D19C56EC}" srcId="{E233C00A-9D20-4632-BFBB-8C604856288A}" destId="{AC83587E-88B6-493A-B91A-21104506DAC3}" srcOrd="0" destOrd="0" parTransId="{2D280084-5FEF-49AF-A635-4F65DD533670}" sibTransId="{802E83AC-6B49-4412-B836-40567128BF9F}"/>
    <dgm:cxn modelId="{94460912-5408-4088-88EC-A44E251B8696}" srcId="{4A2B822F-7A5C-4F95-BD23-CB014DA30628}" destId="{86F411C2-B093-46BE-874D-7A1C18AA071E}" srcOrd="2" destOrd="0" parTransId="{F411748C-E831-4BC5-A2E2-DB1C01C9767B}" sibTransId="{2804F494-E4C1-4309-9D3A-BB207F4EB98E}"/>
    <dgm:cxn modelId="{FB2E48F7-D6FF-482C-8A2F-94D31ED2F910}" srcId="{E233C00A-9D20-4632-BFBB-8C604856288A}" destId="{0763B94C-F74B-4575-814A-68C25EB844FC}" srcOrd="2" destOrd="0" parTransId="{672F41A8-4F96-48B6-B0E7-14D26F3CE1ED}" sibTransId="{61943F02-743F-4BBC-8D1D-F3AF6D39B5DB}"/>
    <dgm:cxn modelId="{3679838D-E802-4B43-8BD3-B097A84BB4A0}" type="presParOf" srcId="{CEE7006C-373B-49E6-82A1-65802EA6F525}" destId="{CBBC936C-2FDE-42E7-9F0E-06687D3FCB78}" srcOrd="0" destOrd="0" presId="urn:microsoft.com/office/officeart/2005/8/layout/hList1"/>
    <dgm:cxn modelId="{9CE3A074-7D71-4460-9FD7-C6316C7B9C49}" type="presParOf" srcId="{CBBC936C-2FDE-42E7-9F0E-06687D3FCB78}" destId="{C5693F82-2D1A-4D43-B9E6-6B377B763BF3}" srcOrd="0" destOrd="0" presId="urn:microsoft.com/office/officeart/2005/8/layout/hList1"/>
    <dgm:cxn modelId="{C37DCB6F-43A5-42DC-AFEC-4B74FD793D00}" type="presParOf" srcId="{CBBC936C-2FDE-42E7-9F0E-06687D3FCB78}" destId="{F31D1D09-68C4-4585-9C94-72B97514B72F}" srcOrd="1" destOrd="0" presId="urn:microsoft.com/office/officeart/2005/8/layout/hList1"/>
    <dgm:cxn modelId="{03CBE666-02A5-403C-8687-B9CE29FAC6D8}" type="presParOf" srcId="{CEE7006C-373B-49E6-82A1-65802EA6F525}" destId="{2B44396C-79C3-4357-8A20-4B95E5F357AC}" srcOrd="1" destOrd="0" presId="urn:microsoft.com/office/officeart/2005/8/layout/hList1"/>
    <dgm:cxn modelId="{93E72F5C-940D-462A-86FC-DF1ED76F7613}" type="presParOf" srcId="{CEE7006C-373B-49E6-82A1-65802EA6F525}" destId="{64E872E6-45D5-4264-9EEB-55822EA982DD}" srcOrd="2" destOrd="0" presId="urn:microsoft.com/office/officeart/2005/8/layout/hList1"/>
    <dgm:cxn modelId="{2F26727B-3F87-4BB3-9860-149763EA45C1}" type="presParOf" srcId="{64E872E6-45D5-4264-9EEB-55822EA982DD}" destId="{63FAAAB3-D56D-4A06-A54A-0942F9DA35B2}" srcOrd="0" destOrd="0" presId="urn:microsoft.com/office/officeart/2005/8/layout/hList1"/>
    <dgm:cxn modelId="{0472A4E9-BA30-44C4-B503-D541DBCBE401}" type="presParOf" srcId="{64E872E6-45D5-4264-9EEB-55822EA982DD}" destId="{AF0C274F-C542-4795-AAF5-EAB834A68A14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E126CA1-6C84-4C33-B311-61E786FFB8A4}">
      <dsp:nvSpPr>
        <dsp:cNvPr id="0" name=""/>
        <dsp:cNvSpPr/>
      </dsp:nvSpPr>
      <dsp:spPr>
        <a:xfrm>
          <a:off x="912616" y="346"/>
          <a:ext cx="2109620" cy="126577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 dirty="0"/>
            <a:t>TrackPageView</a:t>
          </a:r>
        </a:p>
      </dsp:txBody>
      <dsp:txXfrm>
        <a:off x="912616" y="346"/>
        <a:ext cx="2109620" cy="1265772"/>
      </dsp:txXfrm>
    </dsp:sp>
    <dsp:sp modelId="{73CDCFA3-F53B-4D04-804B-BF26BC63BF98}">
      <dsp:nvSpPr>
        <dsp:cNvPr id="0" name=""/>
        <dsp:cNvSpPr/>
      </dsp:nvSpPr>
      <dsp:spPr>
        <a:xfrm>
          <a:off x="3233198" y="346"/>
          <a:ext cx="2109620" cy="126577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 dirty="0"/>
            <a:t>TrackEvent</a:t>
          </a:r>
        </a:p>
      </dsp:txBody>
      <dsp:txXfrm>
        <a:off x="3233198" y="346"/>
        <a:ext cx="2109620" cy="1265772"/>
      </dsp:txXfrm>
    </dsp:sp>
    <dsp:sp modelId="{183FEB11-51AC-4DEC-8CD1-C9F5DB88831F}">
      <dsp:nvSpPr>
        <dsp:cNvPr id="0" name=""/>
        <dsp:cNvSpPr/>
      </dsp:nvSpPr>
      <dsp:spPr>
        <a:xfrm>
          <a:off x="5553781" y="346"/>
          <a:ext cx="2109620" cy="126577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 dirty="0"/>
            <a:t>TrackMetric</a:t>
          </a:r>
        </a:p>
      </dsp:txBody>
      <dsp:txXfrm>
        <a:off x="5553781" y="346"/>
        <a:ext cx="2109620" cy="1265772"/>
      </dsp:txXfrm>
    </dsp:sp>
    <dsp:sp modelId="{EA3FD69F-AAE5-472C-ACB2-68C47FFCAE24}">
      <dsp:nvSpPr>
        <dsp:cNvPr id="0" name=""/>
        <dsp:cNvSpPr/>
      </dsp:nvSpPr>
      <dsp:spPr>
        <a:xfrm>
          <a:off x="7874363" y="346"/>
          <a:ext cx="2109620" cy="126577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 dirty="0"/>
            <a:t>TrackException</a:t>
          </a:r>
        </a:p>
      </dsp:txBody>
      <dsp:txXfrm>
        <a:off x="7874363" y="346"/>
        <a:ext cx="2109620" cy="1265772"/>
      </dsp:txXfrm>
    </dsp:sp>
    <dsp:sp modelId="{255BA920-6CA2-42C2-A1AB-87187F19475C}">
      <dsp:nvSpPr>
        <dsp:cNvPr id="0" name=""/>
        <dsp:cNvSpPr/>
      </dsp:nvSpPr>
      <dsp:spPr>
        <a:xfrm>
          <a:off x="2072907" y="1477081"/>
          <a:ext cx="2109620" cy="126577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 dirty="0"/>
            <a:t>TrackRequest</a:t>
          </a:r>
        </a:p>
      </dsp:txBody>
      <dsp:txXfrm>
        <a:off x="2072907" y="1477081"/>
        <a:ext cx="2109620" cy="1265772"/>
      </dsp:txXfrm>
    </dsp:sp>
    <dsp:sp modelId="{13B012BF-49BA-4F3D-A33C-FF0146C65D1B}">
      <dsp:nvSpPr>
        <dsp:cNvPr id="0" name=""/>
        <dsp:cNvSpPr/>
      </dsp:nvSpPr>
      <dsp:spPr>
        <a:xfrm>
          <a:off x="4393489" y="1477081"/>
          <a:ext cx="2109620" cy="126577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 dirty="0"/>
            <a:t>TrackTrace</a:t>
          </a:r>
        </a:p>
      </dsp:txBody>
      <dsp:txXfrm>
        <a:off x="4393489" y="1477081"/>
        <a:ext cx="2109620" cy="1265772"/>
      </dsp:txXfrm>
    </dsp:sp>
    <dsp:sp modelId="{A722F6DC-48B9-4FA9-B87E-1CE11DDBA0C6}">
      <dsp:nvSpPr>
        <dsp:cNvPr id="0" name=""/>
        <dsp:cNvSpPr/>
      </dsp:nvSpPr>
      <dsp:spPr>
        <a:xfrm>
          <a:off x="6714072" y="1477081"/>
          <a:ext cx="2109620" cy="126577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 dirty="0"/>
            <a:t>TrackDependency</a:t>
          </a:r>
        </a:p>
      </dsp:txBody>
      <dsp:txXfrm>
        <a:off x="6714072" y="1477081"/>
        <a:ext cx="2109620" cy="1265772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A209DD1-822D-4E90-ADC3-AB80E7CBB714}">
      <dsp:nvSpPr>
        <dsp:cNvPr id="0" name=""/>
        <dsp:cNvSpPr/>
      </dsp:nvSpPr>
      <dsp:spPr>
        <a:xfrm>
          <a:off x="3268" y="99176"/>
          <a:ext cx="1769733" cy="1061840"/>
        </a:xfrm>
        <a:prstGeom prst="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 dirty="0"/>
            <a:t>Properties</a:t>
          </a:r>
        </a:p>
      </dsp:txBody>
      <dsp:txXfrm>
        <a:off x="3268" y="99176"/>
        <a:ext cx="1769733" cy="1061840"/>
      </dsp:txXfrm>
    </dsp:sp>
    <dsp:sp modelId="{448BC1B6-3B77-43B1-8317-1ECDF4C16EBB}">
      <dsp:nvSpPr>
        <dsp:cNvPr id="0" name=""/>
        <dsp:cNvSpPr/>
      </dsp:nvSpPr>
      <dsp:spPr>
        <a:xfrm>
          <a:off x="1949975" y="99176"/>
          <a:ext cx="1769733" cy="1061840"/>
        </a:xfrm>
        <a:prstGeom prst="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 dirty="0"/>
            <a:t>Metrics</a:t>
          </a:r>
        </a:p>
      </dsp:txBody>
      <dsp:txXfrm>
        <a:off x="1949975" y="99176"/>
        <a:ext cx="1769733" cy="1061840"/>
      </dsp:txXfrm>
    </dsp:sp>
    <dsp:sp modelId="{60ED6D07-FF23-45C3-A5E4-A5852688545E}">
      <dsp:nvSpPr>
        <dsp:cNvPr id="0" name=""/>
        <dsp:cNvSpPr/>
      </dsp:nvSpPr>
      <dsp:spPr>
        <a:xfrm>
          <a:off x="3896683" y="99176"/>
          <a:ext cx="1769733" cy="1061840"/>
        </a:xfrm>
        <a:prstGeom prst="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 dirty="0"/>
            <a:t>Perf Counters</a:t>
          </a:r>
        </a:p>
      </dsp:txBody>
      <dsp:txXfrm>
        <a:off x="3896683" y="99176"/>
        <a:ext cx="1769733" cy="1061840"/>
      </dsp:txXfrm>
    </dsp:sp>
    <dsp:sp modelId="{E38988B0-CEF7-4A46-84A1-2140774E3AEB}">
      <dsp:nvSpPr>
        <dsp:cNvPr id="0" name=""/>
        <dsp:cNvSpPr/>
      </dsp:nvSpPr>
      <dsp:spPr>
        <a:xfrm>
          <a:off x="5843390" y="99176"/>
          <a:ext cx="1769733" cy="1061840"/>
        </a:xfrm>
        <a:prstGeom prst="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 dirty="0"/>
            <a:t>Sampling</a:t>
          </a:r>
        </a:p>
      </dsp:txBody>
      <dsp:txXfrm>
        <a:off x="5843390" y="99176"/>
        <a:ext cx="1769733" cy="1061840"/>
      </dsp:txXfrm>
    </dsp:sp>
    <dsp:sp modelId="{8FA97C2C-94BC-49AB-9F2E-04441510791D}">
      <dsp:nvSpPr>
        <dsp:cNvPr id="0" name=""/>
        <dsp:cNvSpPr/>
      </dsp:nvSpPr>
      <dsp:spPr>
        <a:xfrm>
          <a:off x="7790097" y="99176"/>
          <a:ext cx="1769733" cy="1061840"/>
        </a:xfrm>
        <a:prstGeom prst="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 dirty="0"/>
            <a:t>Filtering</a:t>
          </a:r>
        </a:p>
      </dsp:txBody>
      <dsp:txXfrm>
        <a:off x="7790097" y="99176"/>
        <a:ext cx="1769733" cy="1061840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5693F82-2D1A-4D43-B9E6-6B377B763BF3}">
      <dsp:nvSpPr>
        <dsp:cNvPr id="0" name=""/>
        <dsp:cNvSpPr/>
      </dsp:nvSpPr>
      <dsp:spPr>
        <a:xfrm>
          <a:off x="48" y="215543"/>
          <a:ext cx="4599937" cy="1839974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4480" tIns="162560" rIns="284480" bIns="162560" numCol="1" spcCol="1270" anchor="ctr" anchorCtr="0">
          <a:noAutofit/>
        </a:bodyPr>
        <a:lstStyle/>
        <a:p>
          <a:pPr marL="0" lvl="0" indent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000" kern="1200" dirty="0"/>
            <a:t>Instrument &amp;   Re-Deploy</a:t>
          </a:r>
        </a:p>
      </dsp:txBody>
      <dsp:txXfrm>
        <a:off x="48" y="215543"/>
        <a:ext cx="4599937" cy="1839974"/>
      </dsp:txXfrm>
    </dsp:sp>
    <dsp:sp modelId="{F31D1D09-68C4-4585-9C94-72B97514B72F}">
      <dsp:nvSpPr>
        <dsp:cNvPr id="0" name=""/>
        <dsp:cNvSpPr/>
      </dsp:nvSpPr>
      <dsp:spPr>
        <a:xfrm>
          <a:off x="48" y="2055517"/>
          <a:ext cx="4599937" cy="2854800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0688" tIns="170688" rIns="227584" bIns="256032" numCol="1" spcCol="1270" anchor="t" anchorCtr="0">
          <a:noAutofit/>
        </a:bodyPr>
        <a:lstStyle/>
        <a:p>
          <a:pPr marL="285750" lvl="1" indent="-285750" algn="l" defTabSz="1422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3200" kern="1200" dirty="0"/>
            <a:t>Visual Studio</a:t>
          </a:r>
        </a:p>
        <a:p>
          <a:pPr marL="285750" lvl="1" indent="-285750" algn="l" defTabSz="1422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3200" kern="1200" dirty="0"/>
            <a:t>Eclipse</a:t>
          </a:r>
        </a:p>
        <a:p>
          <a:pPr marL="285750" lvl="1" indent="-285750" algn="l" defTabSz="1422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3200" kern="1200" dirty="0"/>
            <a:t>JavaScript Snippet</a:t>
          </a:r>
        </a:p>
        <a:p>
          <a:pPr marL="285750" lvl="1" indent="-285750" algn="l" defTabSz="1422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3200" kern="1200" dirty="0"/>
            <a:t>Open Source SDKs</a:t>
          </a:r>
        </a:p>
      </dsp:txBody>
      <dsp:txXfrm>
        <a:off x="48" y="2055517"/>
        <a:ext cx="4599937" cy="2854800"/>
      </dsp:txXfrm>
    </dsp:sp>
    <dsp:sp modelId="{63FAAAB3-D56D-4A06-A54A-0942F9DA35B2}">
      <dsp:nvSpPr>
        <dsp:cNvPr id="0" name=""/>
        <dsp:cNvSpPr/>
      </dsp:nvSpPr>
      <dsp:spPr>
        <a:xfrm>
          <a:off x="5243976" y="215543"/>
          <a:ext cx="4599937" cy="1839974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4480" tIns="162560" rIns="284480" bIns="162560" numCol="1" spcCol="1270" anchor="ctr" anchorCtr="0">
          <a:noAutofit/>
        </a:bodyPr>
        <a:lstStyle/>
        <a:p>
          <a:pPr marL="0" lvl="0" indent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000" kern="1200" dirty="0"/>
            <a:t>Monitor without Re-Deployment</a:t>
          </a:r>
        </a:p>
      </dsp:txBody>
      <dsp:txXfrm>
        <a:off x="5243976" y="215543"/>
        <a:ext cx="4599937" cy="1839974"/>
      </dsp:txXfrm>
    </dsp:sp>
    <dsp:sp modelId="{AF0C274F-C542-4795-AAF5-EAB834A68A14}">
      <dsp:nvSpPr>
        <dsp:cNvPr id="0" name=""/>
        <dsp:cNvSpPr/>
      </dsp:nvSpPr>
      <dsp:spPr>
        <a:xfrm>
          <a:off x="5243976" y="2055517"/>
          <a:ext cx="4599937" cy="2854800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0688" tIns="170688" rIns="227584" bIns="256032" numCol="1" spcCol="1270" anchor="t" anchorCtr="0">
          <a:noAutofit/>
        </a:bodyPr>
        <a:lstStyle/>
        <a:p>
          <a:pPr marL="285750" lvl="1" indent="-285750" algn="l" defTabSz="1422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3200" kern="1200" dirty="0"/>
            <a:t>Azure Extensions</a:t>
          </a:r>
        </a:p>
        <a:p>
          <a:pPr marL="285750" lvl="1" indent="-285750" algn="l" defTabSz="1422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3200" kern="1200" dirty="0"/>
            <a:t>Status Monitor Agent</a:t>
          </a:r>
        </a:p>
        <a:p>
          <a:pPr marL="285750" lvl="1" indent="-285750" algn="l" defTabSz="1422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3200" kern="1200" dirty="0"/>
            <a:t>Pipe Existing Data</a:t>
          </a:r>
        </a:p>
      </dsp:txBody>
      <dsp:txXfrm>
        <a:off x="5243976" y="2055517"/>
        <a:ext cx="4599937" cy="285480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Header Placeholder 5"/>
          <p:cNvSpPr>
            <a:spLocks noGrp="1"/>
          </p:cNvSpPr>
          <p:nvPr>
            <p:ph type="hdr" sz="quarter"/>
          </p:nvPr>
        </p:nvSpPr>
        <p:spPr>
          <a:xfrm>
            <a:off x="0" y="-11574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>
              <a:latin typeface="Segoe UI" pitchFamily="34" charset="0"/>
            </a:endParaRPr>
          </a:p>
        </p:txBody>
      </p:sp>
      <p:sp>
        <p:nvSpPr>
          <p:cNvPr id="7" name="Date Placeholder 6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A992713-4EF2-4F2B-9104-F0CB070F5E95}" type="datetime8">
              <a:rPr lang="en-US" smtClean="0">
                <a:latin typeface="Segoe UI" pitchFamily="34" charset="0"/>
              </a:rPr>
              <a:t>1/10/2017 10:53 AM</a:t>
            </a:fld>
            <a:endParaRPr lang="en-US" dirty="0">
              <a:latin typeface="Segoe UI" pitchFamily="34" charset="0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5795010" cy="3324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marL="398463" defTabSz="914099" eaLnBrk="0" hangingPunct="0"/>
            <a:r>
              <a:rPr lang="en-US" sz="400" dirty="0">
                <a:gradFill>
                  <a:gsLst>
                    <a:gs pos="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Segoe UI" pitchFamily="34" charset="0"/>
                <a:ea typeface="Segoe UI" pitchFamily="34" charset="0"/>
                <a:cs typeface="Segoe UI" pitchFamily="34" charset="0"/>
              </a:rPr>
              <a:t>© Microsoft Corporation. All rights reserved. 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3"/>
          </p:nvPr>
        </p:nvSpPr>
        <p:spPr>
          <a:xfrm>
            <a:off x="5783579" y="8685213"/>
            <a:ext cx="1072833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EC9E9D6-92A0-482B-A603-C9BA7FFB8190}" type="slidenum">
              <a:rPr lang="en-US" smtClean="0">
                <a:latin typeface="Segoe UI" pitchFamily="34" charset="0"/>
              </a:rPr>
              <a:t>‹Nr.›</a:t>
            </a:fld>
            <a:endParaRPr lang="en-US" dirty="0">
              <a:latin typeface="Segoe U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04595630"/>
      </p:ext>
    </p:extLst>
  </p:cSld>
  <p:clrMap bg1="lt1" tx1="dk1" bg2="lt2" tx2="dk2" accent1="accent1" accent2="accent2" accent3="accent3" accent4="accent4" accent5="accent5" accent6="accent6" hlink="hlink" folHlink="folHlink"/>
  <p:hf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Header Placeholder 7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Segoe UI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9" name="Slide Image Placeholder 8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4"/>
          </p:nvPr>
        </p:nvSpPr>
        <p:spPr>
          <a:xfrm>
            <a:off x="0" y="8686800"/>
            <a:ext cx="5920740" cy="35596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marL="571500" indent="0" algn="l">
              <a:defRPr sz="1200"/>
            </a:lvl1pPr>
          </a:lstStyle>
          <a:p>
            <a:pPr marL="398463" defTabSz="914099" eaLnBrk="0" hangingPunct="0"/>
            <a:r>
              <a:rPr lang="en-US" sz="400" dirty="0">
                <a:gradFill>
                  <a:gsLst>
                    <a:gs pos="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Segoe UI" pitchFamily="34" charset="0"/>
                <a:ea typeface="Segoe UI" pitchFamily="34" charset="0"/>
                <a:cs typeface="Segoe UI" pitchFamily="34" charset="0"/>
              </a:rPr>
              <a:t>© Microsoft Corporation. All rights reserved. </a:t>
            </a:r>
          </a:p>
        </p:txBody>
      </p:sp>
      <p:sp>
        <p:nvSpPr>
          <p:cNvPr id="11" name="Date Placeholder 10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Segoe UI" pitchFamily="34" charset="0"/>
              </a:defRPr>
            </a:lvl1pPr>
          </a:lstStyle>
          <a:p>
            <a:fld id="{196BB360-4395-422C-A729-CB974B278917}" type="datetime8">
              <a:rPr lang="en-US" smtClean="0"/>
              <a:t>1/10/2017 10:53 AM</a:t>
            </a:fld>
            <a:endParaRPr lang="en-US" dirty="0"/>
          </a:p>
        </p:txBody>
      </p:sp>
      <p:sp>
        <p:nvSpPr>
          <p:cNvPr id="12" name="Notes Placeholder 11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5"/>
          </p:nvPr>
        </p:nvSpPr>
        <p:spPr>
          <a:xfrm>
            <a:off x="5909309" y="8685213"/>
            <a:ext cx="947103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Segoe UI" pitchFamily="34" charset="0"/>
              </a:defRPr>
            </a:lvl1pPr>
          </a:lstStyle>
          <a:p>
            <a:fld id="{B4008EB6-D09E-4580-8CD6-DDB14511944F}" type="slidenum">
              <a:rPr lang="en-US" smtClean="0"/>
              <a:pPr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24648265"/>
      </p:ext>
    </p:extLst>
  </p:cSld>
  <p:clrMap bg1="lt1" tx1="dk1" bg2="lt2" tx2="dk2" accent1="accent1" accent2="accent2" accent3="accent3" accent4="accent4" accent5="accent5" accent6="accent6" hlink="hlink" folHlink="folHlink"/>
  <p:hf/>
  <p:notesStyle>
    <a:lvl1pPr marL="0" algn="l" defTabSz="932742" rtl="0" eaLnBrk="1" latinLnBrk="0" hangingPunct="1">
      <a:lnSpc>
        <a:spcPct val="90000"/>
      </a:lnSpc>
      <a:spcAft>
        <a:spcPts val="340"/>
      </a:spcAft>
      <a:defRPr sz="900" kern="1200">
        <a:solidFill>
          <a:schemeClr val="tx1"/>
        </a:solidFill>
        <a:latin typeface="Segoe UI Light" pitchFamily="34" charset="0"/>
        <a:ea typeface="+mn-ea"/>
        <a:cs typeface="+mn-cs"/>
      </a:defRPr>
    </a:lvl1pPr>
    <a:lvl2pPr marL="217262" indent="-107956" algn="l" defTabSz="932742" rtl="0" eaLnBrk="1" latinLnBrk="0" hangingPunct="1">
      <a:lnSpc>
        <a:spcPct val="90000"/>
      </a:lnSpc>
      <a:spcAft>
        <a:spcPts val="340"/>
      </a:spcAft>
      <a:buFont typeface="Arial" pitchFamily="34" charset="0"/>
      <a:buChar char="•"/>
      <a:defRPr sz="900" kern="1200">
        <a:solidFill>
          <a:schemeClr val="tx1"/>
        </a:solidFill>
        <a:latin typeface="Segoe UI Light" pitchFamily="34" charset="0"/>
        <a:ea typeface="+mn-ea"/>
        <a:cs typeface="+mn-cs"/>
      </a:defRPr>
    </a:lvl2pPr>
    <a:lvl3pPr marL="334664" indent="-117403" algn="l" defTabSz="932742" rtl="0" eaLnBrk="1" latinLnBrk="0" hangingPunct="1">
      <a:lnSpc>
        <a:spcPct val="90000"/>
      </a:lnSpc>
      <a:spcAft>
        <a:spcPts val="340"/>
      </a:spcAft>
      <a:buFont typeface="Arial" pitchFamily="34" charset="0"/>
      <a:buChar char="•"/>
      <a:defRPr sz="900" kern="1200">
        <a:solidFill>
          <a:schemeClr val="tx1"/>
        </a:solidFill>
        <a:latin typeface="Segoe UI Light" pitchFamily="34" charset="0"/>
        <a:ea typeface="+mn-ea"/>
        <a:cs typeface="+mn-cs"/>
      </a:defRPr>
    </a:lvl3pPr>
    <a:lvl4pPr marL="492551" indent="-149789" algn="l" defTabSz="932742" rtl="0" eaLnBrk="1" latinLnBrk="0" hangingPunct="1">
      <a:lnSpc>
        <a:spcPct val="90000"/>
      </a:lnSpc>
      <a:spcAft>
        <a:spcPts val="340"/>
      </a:spcAft>
      <a:buFont typeface="Arial" pitchFamily="34" charset="0"/>
      <a:buChar char="•"/>
      <a:defRPr sz="900" kern="1200">
        <a:solidFill>
          <a:schemeClr val="tx1"/>
        </a:solidFill>
        <a:latin typeface="Segoe UI Light" pitchFamily="34" charset="0"/>
        <a:ea typeface="+mn-ea"/>
        <a:cs typeface="+mn-cs"/>
      </a:defRPr>
    </a:lvl4pPr>
    <a:lvl5pPr marL="627496" indent="-117403" algn="l" defTabSz="932742" rtl="0" eaLnBrk="1" latinLnBrk="0" hangingPunct="1">
      <a:lnSpc>
        <a:spcPct val="90000"/>
      </a:lnSpc>
      <a:spcAft>
        <a:spcPts val="340"/>
      </a:spcAft>
      <a:buFont typeface="Arial" pitchFamily="34" charset="0"/>
      <a:buChar char="•"/>
      <a:defRPr sz="900" kern="1200">
        <a:solidFill>
          <a:schemeClr val="tx1"/>
        </a:solidFill>
        <a:latin typeface="Segoe UI Light" pitchFamily="34" charset="0"/>
        <a:ea typeface="+mn-ea"/>
        <a:cs typeface="+mn-cs"/>
      </a:defRPr>
    </a:lvl5pPr>
    <a:lvl6pPr marL="2331856" algn="l" defTabSz="93274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98226" algn="l" defTabSz="93274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64597" algn="l" defTabSz="93274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730969" algn="l" defTabSz="93274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Date Placeholder 5"/>
          <p:cNvSpPr>
            <a:spLocks noGrp="1"/>
          </p:cNvSpPr>
          <p:nvPr>
            <p:ph type="dt" idx="12"/>
          </p:nvPr>
        </p:nvSpPr>
        <p:spPr/>
        <p:txBody>
          <a:bodyPr/>
          <a:lstStyle/>
          <a:p>
            <a:fld id="{B9E68977-C62F-48C1-B8E5-A952982F1FDC}" type="datetime8">
              <a:rPr lang="en-US" smtClean="0"/>
              <a:t>1/10/2017 10:53 AM</a:t>
            </a:fld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B4008EB6-D09E-4580-8CD6-DDB14511944F}" type="slidenum">
              <a:rPr lang="en-US" smtClean="0"/>
              <a:pPr/>
              <a:t>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pPr marL="398463" defTabSz="914099" eaLnBrk="0" hangingPunct="0"/>
            <a:r>
              <a:rPr lang="en-US" sz="400" dirty="0">
                <a:gradFill>
                  <a:gsLst>
                    <a:gs pos="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Segoe UI" pitchFamily="34" charset="0"/>
                <a:ea typeface="Segoe UI" pitchFamily="34" charset="0"/>
                <a:cs typeface="Segoe UI" pitchFamily="34" charset="0"/>
              </a:rPr>
              <a:t>© Microsoft Corporation. All rights reserved. </a:t>
            </a:r>
          </a:p>
        </p:txBody>
      </p:sp>
    </p:spTree>
    <p:extLst>
      <p:ext uri="{BB962C8B-B14F-4D97-AF65-F5344CB8AC3E}">
        <p14:creationId xmlns:p14="http://schemas.microsoft.com/office/powerpoint/2010/main" val="286538846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https://azure.microsoft.com/en-us/documentation/articles/monitoring-supported-metrics/</a:t>
            </a:r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398463" defTabSz="914099" eaLnBrk="0" hangingPunct="0"/>
            <a:r>
              <a:rPr lang="en-US" sz="400" dirty="0">
                <a:gradFill>
                  <a:gsLst>
                    <a:gs pos="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Segoe UI" pitchFamily="34" charset="0"/>
                <a:ea typeface="Segoe UI" pitchFamily="34" charset="0"/>
                <a:cs typeface="Segoe UI" pitchFamily="34" charset="0"/>
              </a:rPr>
              <a:t>© Microsoft Corporation. All rights reserved. </a:t>
            </a:r>
          </a:p>
        </p:txBody>
      </p:sp>
      <p:sp>
        <p:nvSpPr>
          <p:cNvPr id="6" name="Date Placeholder 5"/>
          <p:cNvSpPr>
            <a:spLocks noGrp="1"/>
          </p:cNvSpPr>
          <p:nvPr>
            <p:ph type="dt" idx="12"/>
          </p:nvPr>
        </p:nvSpPr>
        <p:spPr/>
        <p:txBody>
          <a:bodyPr/>
          <a:lstStyle/>
          <a:p>
            <a:fld id="{196BB360-4395-422C-A729-CB974B278917}" type="datetime8">
              <a:rPr lang="en-US" smtClean="0"/>
              <a:t>1/10/2017 10:53 AM</a:t>
            </a:fld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B4008EB6-D09E-4580-8CD6-DDB14511944F}" type="slidenum">
              <a:rPr lang="en-US" smtClean="0"/>
              <a:pPr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3911567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Record of all actions taken by the Azure control plane/fabric</a:t>
            </a:r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398463" defTabSz="914099" eaLnBrk="0" hangingPunct="0"/>
            <a:r>
              <a:rPr lang="en-US" sz="400" dirty="0">
                <a:gradFill>
                  <a:gsLst>
                    <a:gs pos="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Segoe UI" pitchFamily="34" charset="0"/>
                <a:ea typeface="Segoe UI" pitchFamily="34" charset="0"/>
                <a:cs typeface="Segoe UI" pitchFamily="34" charset="0"/>
              </a:rPr>
              <a:t>© Microsoft Corporation. All rights reserved. </a:t>
            </a:r>
          </a:p>
        </p:txBody>
      </p:sp>
      <p:sp>
        <p:nvSpPr>
          <p:cNvPr id="6" name="Date Placeholder 5"/>
          <p:cNvSpPr>
            <a:spLocks noGrp="1"/>
          </p:cNvSpPr>
          <p:nvPr>
            <p:ph type="dt" idx="12"/>
          </p:nvPr>
        </p:nvSpPr>
        <p:spPr/>
        <p:txBody>
          <a:bodyPr/>
          <a:lstStyle/>
          <a:p>
            <a:fld id="{196BB360-4395-422C-A729-CB974B278917}" type="datetime8">
              <a:rPr lang="en-US" smtClean="0"/>
              <a:t>1/10/2017 10:53 AM</a:t>
            </a:fld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B4008EB6-D09E-4580-8CD6-DDB14511944F}" type="slidenum">
              <a:rPr lang="en-US" smtClean="0"/>
              <a:pPr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57367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Open</a:t>
            </a:r>
            <a:r>
              <a:rPr lang="en-US" baseline="0" dirty="0"/>
              <a:t> azure portal</a:t>
            </a:r>
          </a:p>
          <a:p>
            <a:r>
              <a:rPr lang="en-US" baseline="0" dirty="0"/>
              <a:t>Show metrics</a:t>
            </a:r>
          </a:p>
          <a:p>
            <a:r>
              <a:rPr lang="en-US" baseline="0" dirty="0"/>
              <a:t>Show audit logs</a:t>
            </a:r>
          </a:p>
          <a:p>
            <a:r>
              <a:rPr lang="en-US" baseline="0" dirty="0"/>
              <a:t>Show export to storage, event hubs, web hooks</a:t>
            </a:r>
          </a:p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398463" defTabSz="914099" eaLnBrk="0" hangingPunct="0"/>
            <a:r>
              <a:rPr lang="en-US" sz="400">
                <a:gradFill>
                  <a:gsLst>
                    <a:gs pos="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Segoe UI" pitchFamily="34" charset="0"/>
                <a:ea typeface="Segoe UI" pitchFamily="34" charset="0"/>
                <a:cs typeface="Segoe UI" pitchFamily="34" charset="0"/>
              </a:rPr>
              <a:t>© Microsoft Corporation. All rights reserved. </a:t>
            </a:r>
            <a:endParaRPr lang="en-US" sz="400" dirty="0">
              <a:gradFill>
                <a:gsLst>
                  <a:gs pos="0">
                    <a:schemeClr val="tx1"/>
                  </a:gs>
                  <a:gs pos="100000">
                    <a:schemeClr val="tx1"/>
                  </a:gs>
                </a:gsLst>
                <a:lin ang="5400000" scaled="0"/>
              </a:gradFill>
              <a:latin typeface="Segoe UI" pitchFamily="34" charset="0"/>
              <a:ea typeface="Segoe UI" pitchFamily="34" charset="0"/>
              <a:cs typeface="Segoe UI" pitchFamily="34" charset="0"/>
            </a:endParaRPr>
          </a:p>
        </p:txBody>
      </p:sp>
      <p:sp>
        <p:nvSpPr>
          <p:cNvPr id="6" name="Date Placeholder 5"/>
          <p:cNvSpPr>
            <a:spLocks noGrp="1"/>
          </p:cNvSpPr>
          <p:nvPr>
            <p:ph type="dt" idx="12"/>
          </p:nvPr>
        </p:nvSpPr>
        <p:spPr/>
        <p:txBody>
          <a:bodyPr/>
          <a:lstStyle/>
          <a:p>
            <a:fld id="{196BB360-4395-422C-A729-CB974B278917}" type="datetime8">
              <a:rPr lang="en-US" smtClean="0"/>
              <a:t>1/10/2017 10:53 AM</a:t>
            </a:fld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B4008EB6-D09E-4580-8CD6-DDB14511944F}" type="slidenum">
              <a:rPr lang="en-US" smtClean="0"/>
              <a:pPr/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584371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398463" defTabSz="914099" eaLnBrk="0" hangingPunct="0"/>
            <a:r>
              <a:rPr lang="en-US" sz="400" dirty="0">
                <a:gradFill>
                  <a:gsLst>
                    <a:gs pos="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Segoe UI" pitchFamily="34" charset="0"/>
                <a:ea typeface="Segoe UI" pitchFamily="34" charset="0"/>
                <a:cs typeface="Segoe UI" pitchFamily="34" charset="0"/>
              </a:rPr>
              <a:t>© Microsoft Corporation. All rights reserved. </a:t>
            </a:r>
          </a:p>
        </p:txBody>
      </p:sp>
      <p:sp>
        <p:nvSpPr>
          <p:cNvPr id="6" name="Date Placeholder 5"/>
          <p:cNvSpPr>
            <a:spLocks noGrp="1"/>
          </p:cNvSpPr>
          <p:nvPr>
            <p:ph type="dt" idx="12"/>
          </p:nvPr>
        </p:nvSpPr>
        <p:spPr/>
        <p:txBody>
          <a:bodyPr/>
          <a:lstStyle/>
          <a:p>
            <a:fld id="{196BB360-4395-422C-A729-CB974B278917}" type="datetime8">
              <a:rPr lang="en-US" smtClean="0"/>
              <a:t>1/10/2017 10:53 AM</a:t>
            </a:fld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B4008EB6-D09E-4580-8CD6-DDB14511944F}" type="slidenum">
              <a:rPr lang="en-US" smtClean="0"/>
              <a:pPr/>
              <a:t>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0520088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https://azure.microsoft.com/en-us/documentation/articles/app-insights-sampling</a:t>
            </a:r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398463" defTabSz="914099" eaLnBrk="0" hangingPunct="0"/>
            <a:r>
              <a:rPr lang="en-US" sz="400" dirty="0">
                <a:gradFill>
                  <a:gsLst>
                    <a:gs pos="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Segoe UI" pitchFamily="34" charset="0"/>
                <a:ea typeface="Segoe UI" pitchFamily="34" charset="0"/>
                <a:cs typeface="Segoe UI" pitchFamily="34" charset="0"/>
              </a:rPr>
              <a:t>© Microsoft Corporation. All rights reserved. </a:t>
            </a:r>
          </a:p>
        </p:txBody>
      </p:sp>
      <p:sp>
        <p:nvSpPr>
          <p:cNvPr id="6" name="Date Placeholder 5"/>
          <p:cNvSpPr>
            <a:spLocks noGrp="1"/>
          </p:cNvSpPr>
          <p:nvPr>
            <p:ph type="dt" idx="12"/>
          </p:nvPr>
        </p:nvSpPr>
        <p:spPr/>
        <p:txBody>
          <a:bodyPr/>
          <a:lstStyle/>
          <a:p>
            <a:fld id="{196BB360-4395-422C-A729-CB974B278917}" type="datetime8">
              <a:rPr lang="en-US" smtClean="0"/>
              <a:t>1/10/2017 10:53 AM</a:t>
            </a:fld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B4008EB6-D09E-4580-8CD6-DDB14511944F}" type="slidenum">
              <a:rPr lang="en-US" smtClean="0"/>
              <a:pPr/>
              <a:t>21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218189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Show</a:t>
            </a:r>
            <a:r>
              <a:rPr lang="en-US" baseline="0" dirty="0"/>
              <a:t> app insights resource</a:t>
            </a:r>
          </a:p>
          <a:p>
            <a:r>
              <a:rPr lang="en-US" baseline="0" dirty="0"/>
              <a:t>Show .NET with live site capabilities</a:t>
            </a:r>
          </a:p>
          <a:p>
            <a:r>
              <a:rPr lang="en-US" baseline="0" dirty="0"/>
              <a:t>Show  web test</a:t>
            </a:r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398463" defTabSz="914099" eaLnBrk="0" hangingPunct="0"/>
            <a:r>
              <a:rPr lang="en-US" sz="400">
                <a:gradFill>
                  <a:gsLst>
                    <a:gs pos="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Segoe UI" pitchFamily="34" charset="0"/>
                <a:ea typeface="Segoe UI" pitchFamily="34" charset="0"/>
                <a:cs typeface="Segoe UI" pitchFamily="34" charset="0"/>
              </a:rPr>
              <a:t>© Microsoft Corporation. All rights reserved. </a:t>
            </a:r>
            <a:endParaRPr lang="en-US" sz="400" dirty="0">
              <a:gradFill>
                <a:gsLst>
                  <a:gs pos="0">
                    <a:schemeClr val="tx1"/>
                  </a:gs>
                  <a:gs pos="100000">
                    <a:schemeClr val="tx1"/>
                  </a:gs>
                </a:gsLst>
                <a:lin ang="5400000" scaled="0"/>
              </a:gradFill>
              <a:latin typeface="Segoe UI" pitchFamily="34" charset="0"/>
              <a:ea typeface="Segoe UI" pitchFamily="34" charset="0"/>
              <a:cs typeface="Segoe UI" pitchFamily="34" charset="0"/>
            </a:endParaRPr>
          </a:p>
        </p:txBody>
      </p:sp>
      <p:sp>
        <p:nvSpPr>
          <p:cNvPr id="6" name="Date Placeholder 5"/>
          <p:cNvSpPr>
            <a:spLocks noGrp="1"/>
          </p:cNvSpPr>
          <p:nvPr>
            <p:ph type="dt" idx="12"/>
          </p:nvPr>
        </p:nvSpPr>
        <p:spPr/>
        <p:txBody>
          <a:bodyPr/>
          <a:lstStyle/>
          <a:p>
            <a:fld id="{196BB360-4395-422C-A729-CB974B278917}" type="datetime8">
              <a:rPr lang="en-US" smtClean="0"/>
              <a:t>1/10/2017 10:53 AM</a:t>
            </a:fld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B4008EB6-D09E-4580-8CD6-DDB14511944F}" type="slidenum">
              <a:rPr lang="en-US" smtClean="0"/>
              <a:pPr/>
              <a:t>24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2019911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US"/>
              <a:t>Microsoft Ignite 2015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914099" eaLnBrk="0" hangingPunct="0"/>
            <a:r>
              <a:rPr lang="en-US" sz="400">
                <a:gradFill>
                  <a:gsLst>
                    <a:gs pos="0">
                      <a:prstClr val="black"/>
                    </a:gs>
                    <a:gs pos="100000">
                      <a:prstClr val="black"/>
                    </a:gs>
                  </a:gsLst>
                  <a:lin ang="5400000" scaled="0"/>
                </a:gradFill>
                <a:latin typeface="Segoe UI" pitchFamily="34" charset="0"/>
                <a:ea typeface="Segoe UI" pitchFamily="34" charset="0"/>
                <a:cs typeface="Segoe UI" pitchFamily="34" charset="0"/>
              </a:rPr>
              <a:t>© 2015 Microsoft Corporation. All rights reserved. MICROSOFT MAKES NO WARRANTIES, EXPRESS, IMPLIED OR STATUTORY, AS TO THE INFORMATION IN THIS PRESENTATION.</a:t>
            </a:r>
            <a:endParaRPr lang="en-US" sz="400" dirty="0">
              <a:gradFill>
                <a:gsLst>
                  <a:gs pos="0">
                    <a:prstClr val="black"/>
                  </a:gs>
                  <a:gs pos="100000">
                    <a:prstClr val="black"/>
                  </a:gs>
                </a:gsLst>
                <a:lin ang="5400000" scaled="0"/>
              </a:gradFill>
              <a:latin typeface="Segoe UI" pitchFamily="34" charset="0"/>
              <a:ea typeface="Segoe UI" pitchFamily="34" charset="0"/>
              <a:cs typeface="Segoe UI" pitchFamily="34" charset="0"/>
            </a:endParaRPr>
          </a:p>
        </p:txBody>
      </p:sp>
      <p:sp>
        <p:nvSpPr>
          <p:cNvPr id="6" name="Date Placeholder 5"/>
          <p:cNvSpPr>
            <a:spLocks noGrp="1"/>
          </p:cNvSpPr>
          <p:nvPr>
            <p:ph type="dt" idx="12"/>
          </p:nvPr>
        </p:nvSpPr>
        <p:spPr/>
        <p:txBody>
          <a:bodyPr/>
          <a:lstStyle/>
          <a:p>
            <a:fld id="{38EEC551-8CDA-4EB6-89BB-2A86C9F091C8}" type="datetime8">
              <a:rPr lang="en-US" smtClean="0"/>
              <a:t>1/10/2017 10:53 AM</a:t>
            </a:fld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B4008EB6-D09E-4580-8CD6-DDB14511944F}" type="slidenum">
              <a:rPr lang="en-US" smtClean="0"/>
              <a:pPr/>
              <a:t>25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635064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iOS and Android coming soon</a:t>
            </a:r>
          </a:p>
          <a:p>
            <a:endParaRPr lang="en-US" dirty="0"/>
          </a:p>
          <a:p>
            <a:r>
              <a:rPr lang="en-US" dirty="0"/>
              <a:t>TODO: Add to the diagram off the cloud service (collapse this slide into earlier diagram slide)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B1AD7A-8DF3-4DCE-960D-1DF5B9856ADB}" type="slidenum">
              <a:rPr lang="en-US" smtClean="0"/>
              <a:t>32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1474871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Prereq</a:t>
            </a:r>
            <a:endParaRPr lang="en-US" dirty="0"/>
          </a:p>
          <a:p>
            <a:r>
              <a:rPr lang="en-US" dirty="0"/>
              <a:t>	Create an</a:t>
            </a:r>
            <a:r>
              <a:rPr lang="en-US" baseline="0" dirty="0"/>
              <a:t> OMS portal</a:t>
            </a:r>
          </a:p>
          <a:p>
            <a:endParaRPr lang="en-US" dirty="0"/>
          </a:p>
          <a:p>
            <a:r>
              <a:rPr lang="en-US" dirty="0"/>
              <a:t>Open OMS</a:t>
            </a:r>
          </a:p>
          <a:p>
            <a:r>
              <a:rPr lang="en-US" dirty="0"/>
              <a:t>Show</a:t>
            </a:r>
            <a:r>
              <a:rPr lang="en-US" baseline="0" dirty="0"/>
              <a:t> dashboard</a:t>
            </a:r>
          </a:p>
          <a:p>
            <a:r>
              <a:rPr lang="en-US" baseline="0" dirty="0"/>
              <a:t>Add VM to OMS</a:t>
            </a:r>
          </a:p>
          <a:p>
            <a:r>
              <a:rPr lang="en-US" baseline="0" dirty="0"/>
              <a:t>Show the solution packs</a:t>
            </a:r>
          </a:p>
          <a:p>
            <a:r>
              <a:rPr lang="en-US" baseline="0" dirty="0"/>
              <a:t>Show the search experience</a:t>
            </a:r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398463" defTabSz="914099" eaLnBrk="0" hangingPunct="0"/>
            <a:r>
              <a:rPr lang="en-US" sz="400">
                <a:gradFill>
                  <a:gsLst>
                    <a:gs pos="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Segoe UI" pitchFamily="34" charset="0"/>
                <a:ea typeface="Segoe UI" pitchFamily="34" charset="0"/>
                <a:cs typeface="Segoe UI" pitchFamily="34" charset="0"/>
              </a:rPr>
              <a:t>© Microsoft Corporation. All rights reserved. </a:t>
            </a:r>
            <a:endParaRPr lang="en-US" sz="400" dirty="0">
              <a:gradFill>
                <a:gsLst>
                  <a:gs pos="0">
                    <a:schemeClr val="tx1"/>
                  </a:gs>
                  <a:gs pos="100000">
                    <a:schemeClr val="tx1"/>
                  </a:gs>
                </a:gsLst>
                <a:lin ang="5400000" scaled="0"/>
              </a:gradFill>
              <a:latin typeface="Segoe UI" pitchFamily="34" charset="0"/>
              <a:ea typeface="Segoe UI" pitchFamily="34" charset="0"/>
              <a:cs typeface="Segoe UI" pitchFamily="34" charset="0"/>
            </a:endParaRPr>
          </a:p>
        </p:txBody>
      </p:sp>
      <p:sp>
        <p:nvSpPr>
          <p:cNvPr id="6" name="Date Placeholder 5"/>
          <p:cNvSpPr>
            <a:spLocks noGrp="1"/>
          </p:cNvSpPr>
          <p:nvPr>
            <p:ph type="dt" idx="12"/>
          </p:nvPr>
        </p:nvSpPr>
        <p:spPr/>
        <p:txBody>
          <a:bodyPr/>
          <a:lstStyle/>
          <a:p>
            <a:fld id="{196BB360-4395-422C-A729-CB974B278917}" type="datetime8">
              <a:rPr lang="en-US" smtClean="0"/>
              <a:t>1/10/2017 10:53 AM</a:t>
            </a:fld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B4008EB6-D09E-4580-8CD6-DDB14511944F}" type="slidenum">
              <a:rPr lang="en-US" smtClean="0"/>
              <a:pPr/>
              <a:t>33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26670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/>
          <a:lstStyle/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fld id="{D68436A8-437D-4255-9334-1742560317AD}" type="datetime8">
              <a:rPr lang="en-US" smtClean="0">
                <a:solidFill>
                  <a:prstClr val="black"/>
                </a:solidFill>
              </a:rPr>
              <a:t>1/10/2017 10:53 AM</a:t>
            </a:fld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EC87E0CF-87F6-4B58-B8B8-DCAB2DAAF3CA}" type="slidenum">
              <a:rPr lang="en-US" smtClean="0">
                <a:solidFill>
                  <a:prstClr val="black"/>
                </a:solidFill>
              </a:rPr>
              <a:pPr/>
              <a:t>35</a:t>
            </a:fld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pPr marL="398463" defTabSz="914099" eaLnBrk="0" hangingPunct="0"/>
            <a:r>
              <a:rPr lang="en-US" sz="400" dirty="0">
                <a:gradFill>
                  <a:gsLst>
                    <a:gs pos="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Segoe UI" pitchFamily="34" charset="0"/>
                <a:ea typeface="Segoe UI" pitchFamily="34" charset="0"/>
                <a:cs typeface="Segoe UI" pitchFamily="34" charset="0"/>
              </a:rPr>
              <a:t>© Microsoft Corporation. All rights reserved. </a:t>
            </a:r>
          </a:p>
        </p:txBody>
      </p:sp>
    </p:spTree>
    <p:extLst>
      <p:ext uri="{BB962C8B-B14F-4D97-AF65-F5344CB8AC3E}">
        <p14:creationId xmlns:p14="http://schemas.microsoft.com/office/powerpoint/2010/main" val="29592333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3.xml"/></Relationships>
</file>

<file path=ppt/slideLayouts/_rels/slideLayout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3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3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4.xml"/></Relationships>
</file>

<file path=ppt/slideLayouts/_rels/slideLayout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4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4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4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Photo_O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flipH="1">
            <a:off x="-1" y="-1"/>
            <a:ext cx="12434711" cy="6994525"/>
          </a:xfrm>
          <a:prstGeom prst="rect">
            <a:avLst/>
          </a:prstGeom>
        </p:spPr>
      </p:pic>
      <p:sp>
        <p:nvSpPr>
          <p:cNvPr id="2" name="Rectangle 1"/>
          <p:cNvSpPr/>
          <p:nvPr userDrawn="1"/>
        </p:nvSpPr>
        <p:spPr bwMode="auto">
          <a:xfrm>
            <a:off x="274638" y="1485604"/>
            <a:ext cx="6400800" cy="3664099"/>
          </a:xfrm>
          <a:prstGeom prst="rect">
            <a:avLst/>
          </a:prstGeom>
          <a:solidFill>
            <a:srgbClr val="32145A">
              <a:alpha val="90000"/>
            </a:srgbClr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defTabSz="932472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US" sz="2400" dirty="0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ea typeface="Segoe UI" pitchFamily="34" charset="0"/>
              <a:cs typeface="Segoe UI" pitchFamily="34" charset="0"/>
            </a:endParaRPr>
          </a:p>
        </p:txBody>
      </p:sp>
      <p:sp>
        <p:nvSpPr>
          <p:cNvPr id="9" name="Title 1"/>
          <p:cNvSpPr>
            <a:spLocks noGrp="1"/>
          </p:cNvSpPr>
          <p:nvPr>
            <p:ph type="title" hasCustomPrompt="1"/>
          </p:nvPr>
        </p:nvSpPr>
        <p:spPr bwMode="auto">
          <a:xfrm>
            <a:off x="274702" y="1485619"/>
            <a:ext cx="6400736" cy="1828800"/>
          </a:xfrm>
          <a:noFill/>
        </p:spPr>
        <p:txBody>
          <a:bodyPr lIns="146304" tIns="91440" rIns="146304" bIns="91440" anchor="t" anchorCtr="0"/>
          <a:lstStyle>
            <a:lvl1pPr>
              <a:defRPr sz="5400" spc="-100" baseline="0">
                <a:gradFill>
                  <a:gsLst>
                    <a:gs pos="57576">
                      <a:srgbClr val="FFFFFF"/>
                    </a:gs>
                    <a:gs pos="35000">
                      <a:srgbClr val="FFFFFF"/>
                    </a:gs>
                  </a:gsLst>
                  <a:lin ang="5400000" scaled="0"/>
                </a:gradFill>
              </a:defRPr>
            </a:lvl1pPr>
          </a:lstStyle>
          <a:p>
            <a:r>
              <a:rPr lang="en-US" dirty="0"/>
              <a:t>Presentation title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4" hasCustomPrompt="1"/>
          </p:nvPr>
        </p:nvSpPr>
        <p:spPr bwMode="auto">
          <a:xfrm>
            <a:off x="273050" y="3320904"/>
            <a:ext cx="6402388" cy="1828800"/>
          </a:xfrm>
        </p:spPr>
        <p:txBody>
          <a:bodyPr tIns="109728" bIns="109728">
            <a:noAutofit/>
          </a:bodyPr>
          <a:lstStyle>
            <a:lvl1pPr marL="0" indent="0">
              <a:spcBef>
                <a:spcPts val="0"/>
              </a:spcBef>
              <a:buNone/>
              <a:defRPr sz="3200">
                <a:gradFill>
                  <a:gsLst>
                    <a:gs pos="57576">
                      <a:srgbClr val="FFFFFF"/>
                    </a:gs>
                    <a:gs pos="35000">
                      <a:srgbClr val="FFFFFF"/>
                    </a:gs>
                  </a:gsLst>
                  <a:lin ang="5400000" scaled="0"/>
                </a:gradFill>
              </a:defRPr>
            </a:lvl1pPr>
          </a:lstStyle>
          <a:p>
            <a:pPr lvl="0"/>
            <a:r>
              <a:rPr lang="en-US" dirty="0"/>
              <a:t>Speaker Name</a:t>
            </a:r>
          </a:p>
        </p:txBody>
      </p:sp>
      <p:grpSp>
        <p:nvGrpSpPr>
          <p:cNvPr id="7" name="Group 6"/>
          <p:cNvGrpSpPr>
            <a:grpSpLocks noChangeAspect="1"/>
          </p:cNvGrpSpPr>
          <p:nvPr userDrawn="1"/>
        </p:nvGrpSpPr>
        <p:grpSpPr bwMode="gray">
          <a:xfrm>
            <a:off x="457518" y="6175813"/>
            <a:ext cx="1681413" cy="360979"/>
            <a:chOff x="457200" y="1643393"/>
            <a:chExt cx="4492753" cy="964540"/>
          </a:xfrm>
        </p:grpSpPr>
        <p:pic>
          <p:nvPicPr>
            <p:cNvPr id="10" name="Picture 9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 bwMode="gray">
            <a:xfrm>
              <a:off x="457200" y="1643393"/>
              <a:ext cx="964540" cy="964540"/>
            </a:xfrm>
            <a:prstGeom prst="rect">
              <a:avLst/>
            </a:prstGeom>
          </p:spPr>
        </p:pic>
        <p:sp>
          <p:nvSpPr>
            <p:cNvPr id="11" name="Freeform 12"/>
            <p:cNvSpPr>
              <a:spLocks noEditPoints="1"/>
            </p:cNvSpPr>
            <p:nvPr/>
          </p:nvSpPr>
          <p:spPr bwMode="gray">
            <a:xfrm>
              <a:off x="1703514" y="1792710"/>
              <a:ext cx="3246439" cy="635329"/>
            </a:xfrm>
            <a:custGeom>
              <a:avLst/>
              <a:gdLst>
                <a:gd name="T0" fmla="*/ 218 w 1139"/>
                <a:gd name="T1" fmla="*/ 217 h 220"/>
                <a:gd name="T2" fmla="*/ 185 w 1139"/>
                <a:gd name="T3" fmla="*/ 52 h 220"/>
                <a:gd name="T4" fmla="*/ 120 w 1139"/>
                <a:gd name="T5" fmla="*/ 217 h 220"/>
                <a:gd name="T6" fmla="*/ 32 w 1139"/>
                <a:gd name="T7" fmla="*/ 52 h 220"/>
                <a:gd name="T8" fmla="*/ 33 w 1139"/>
                <a:gd name="T9" fmla="*/ 93 h 220"/>
                <a:gd name="T10" fmla="*/ 0 w 1139"/>
                <a:gd name="T11" fmla="*/ 15 h 220"/>
                <a:gd name="T12" fmla="*/ 109 w 1139"/>
                <a:gd name="T13" fmla="*/ 168 h 220"/>
                <a:gd name="T14" fmla="*/ 171 w 1139"/>
                <a:gd name="T15" fmla="*/ 15 h 220"/>
                <a:gd name="T16" fmla="*/ 285 w 1139"/>
                <a:gd name="T17" fmla="*/ 72 h 220"/>
                <a:gd name="T18" fmla="*/ 269 w 1139"/>
                <a:gd name="T19" fmla="*/ 11 h 220"/>
                <a:gd name="T20" fmla="*/ 254 w 1139"/>
                <a:gd name="T21" fmla="*/ 45 h 220"/>
                <a:gd name="T22" fmla="*/ 289 w 1139"/>
                <a:gd name="T23" fmla="*/ 31 h 220"/>
                <a:gd name="T24" fmla="*/ 405 w 1139"/>
                <a:gd name="T25" fmla="*/ 71 h 220"/>
                <a:gd name="T26" fmla="*/ 318 w 1139"/>
                <a:gd name="T27" fmla="*/ 107 h 220"/>
                <a:gd name="T28" fmla="*/ 343 w 1139"/>
                <a:gd name="T29" fmla="*/ 211 h 220"/>
                <a:gd name="T30" fmla="*/ 422 w 1139"/>
                <a:gd name="T31" fmla="*/ 210 h 220"/>
                <a:gd name="T32" fmla="*/ 404 w 1139"/>
                <a:gd name="T33" fmla="*/ 189 h 220"/>
                <a:gd name="T34" fmla="*/ 344 w 1139"/>
                <a:gd name="T35" fmla="*/ 145 h 220"/>
                <a:gd name="T36" fmla="*/ 420 w 1139"/>
                <a:gd name="T37" fmla="*/ 108 h 220"/>
                <a:gd name="T38" fmla="*/ 421 w 1139"/>
                <a:gd name="T39" fmla="*/ 76 h 220"/>
                <a:gd name="T40" fmla="*/ 495 w 1139"/>
                <a:gd name="T41" fmla="*/ 78 h 220"/>
                <a:gd name="T42" fmla="*/ 481 w 1139"/>
                <a:gd name="T43" fmla="*/ 72 h 220"/>
                <a:gd name="T44" fmla="*/ 481 w 1139"/>
                <a:gd name="T45" fmla="*/ 217 h 220"/>
                <a:gd name="T46" fmla="*/ 512 w 1139"/>
                <a:gd name="T47" fmla="*/ 100 h 220"/>
                <a:gd name="T48" fmla="*/ 531 w 1139"/>
                <a:gd name="T49" fmla="*/ 106 h 220"/>
                <a:gd name="T50" fmla="*/ 517 w 1139"/>
                <a:gd name="T51" fmla="*/ 70 h 220"/>
                <a:gd name="T52" fmla="*/ 661 w 1139"/>
                <a:gd name="T53" fmla="*/ 199 h 220"/>
                <a:gd name="T54" fmla="*/ 533 w 1139"/>
                <a:gd name="T55" fmla="*/ 146 h 220"/>
                <a:gd name="T56" fmla="*/ 663 w 1139"/>
                <a:gd name="T57" fmla="*/ 89 h 220"/>
                <a:gd name="T58" fmla="*/ 608 w 1139"/>
                <a:gd name="T59" fmla="*/ 97 h 220"/>
                <a:gd name="T60" fmla="*/ 579 w 1139"/>
                <a:gd name="T61" fmla="*/ 180 h 220"/>
                <a:gd name="T62" fmla="*/ 646 w 1139"/>
                <a:gd name="T63" fmla="*/ 144 h 220"/>
                <a:gd name="T64" fmla="*/ 732 w 1139"/>
                <a:gd name="T65" fmla="*/ 110 h 220"/>
                <a:gd name="T66" fmla="*/ 770 w 1139"/>
                <a:gd name="T67" fmla="*/ 98 h 220"/>
                <a:gd name="T68" fmla="*/ 786 w 1139"/>
                <a:gd name="T69" fmla="*/ 75 h 220"/>
                <a:gd name="T70" fmla="*/ 753 w 1139"/>
                <a:gd name="T71" fmla="*/ 69 h 220"/>
                <a:gd name="T72" fmla="*/ 701 w 1139"/>
                <a:gd name="T73" fmla="*/ 131 h 220"/>
                <a:gd name="T74" fmla="*/ 750 w 1139"/>
                <a:gd name="T75" fmla="*/ 164 h 220"/>
                <a:gd name="T76" fmla="*/ 738 w 1139"/>
                <a:gd name="T77" fmla="*/ 193 h 220"/>
                <a:gd name="T78" fmla="*/ 698 w 1139"/>
                <a:gd name="T79" fmla="*/ 179 h 220"/>
                <a:gd name="T80" fmla="*/ 717 w 1139"/>
                <a:gd name="T81" fmla="*/ 218 h 220"/>
                <a:gd name="T82" fmla="*/ 794 w 1139"/>
                <a:gd name="T83" fmla="*/ 175 h 220"/>
                <a:gd name="T84" fmla="*/ 938 w 1139"/>
                <a:gd name="T85" fmla="*/ 89 h 220"/>
                <a:gd name="T86" fmla="*/ 882 w 1139"/>
                <a:gd name="T87" fmla="*/ 220 h 220"/>
                <a:gd name="T88" fmla="*/ 829 w 1139"/>
                <a:gd name="T89" fmla="*/ 89 h 220"/>
                <a:gd name="T90" fmla="*/ 922 w 1139"/>
                <a:gd name="T91" fmla="*/ 144 h 220"/>
                <a:gd name="T92" fmla="*/ 855 w 1139"/>
                <a:gd name="T93" fmla="*/ 109 h 220"/>
                <a:gd name="T94" fmla="*/ 884 w 1139"/>
                <a:gd name="T95" fmla="*/ 192 h 220"/>
                <a:gd name="T96" fmla="*/ 1139 w 1139"/>
                <a:gd name="T97" fmla="*/ 100 h 220"/>
                <a:gd name="T98" fmla="*/ 1104 w 1139"/>
                <a:gd name="T99" fmla="*/ 29 h 220"/>
                <a:gd name="T100" fmla="*/ 1070 w 1139"/>
                <a:gd name="T101" fmla="*/ 40 h 220"/>
                <a:gd name="T102" fmla="*/ 1019 w 1139"/>
                <a:gd name="T103" fmla="*/ 54 h 220"/>
                <a:gd name="T104" fmla="*/ 1055 w 1139"/>
                <a:gd name="T105" fmla="*/ 32 h 220"/>
                <a:gd name="T106" fmla="*/ 1056 w 1139"/>
                <a:gd name="T107" fmla="*/ 3 h 220"/>
                <a:gd name="T108" fmla="*/ 991 w 1139"/>
                <a:gd name="T109" fmla="*/ 25 h 220"/>
                <a:gd name="T110" fmla="*/ 961 w 1139"/>
                <a:gd name="T111" fmla="*/ 72 h 220"/>
                <a:gd name="T112" fmla="*/ 985 w 1139"/>
                <a:gd name="T113" fmla="*/ 217 h 220"/>
                <a:gd name="T114" fmla="*/ 1070 w 1139"/>
                <a:gd name="T115" fmla="*/ 100 h 220"/>
                <a:gd name="T116" fmla="*/ 1127 w 1139"/>
                <a:gd name="T117" fmla="*/ 219 h 220"/>
                <a:gd name="T118" fmla="*/ 1139 w 1139"/>
                <a:gd name="T119" fmla="*/ 187 h 220"/>
                <a:gd name="T120" fmla="*/ 1123 w 1139"/>
                <a:gd name="T121" fmla="*/ 192 h 220"/>
                <a:gd name="T122" fmla="*/ 1104 w 1139"/>
                <a:gd name="T123" fmla="*/ 100 h 2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139" h="220">
                  <a:moveTo>
                    <a:pt x="171" y="15"/>
                  </a:moveTo>
                  <a:cubicBezTo>
                    <a:pt x="218" y="15"/>
                    <a:pt x="218" y="15"/>
                    <a:pt x="218" y="15"/>
                  </a:cubicBezTo>
                  <a:cubicBezTo>
                    <a:pt x="218" y="217"/>
                    <a:pt x="218" y="217"/>
                    <a:pt x="218" y="217"/>
                  </a:cubicBezTo>
                  <a:cubicBezTo>
                    <a:pt x="184" y="217"/>
                    <a:pt x="184" y="217"/>
                    <a:pt x="184" y="217"/>
                  </a:cubicBezTo>
                  <a:cubicBezTo>
                    <a:pt x="184" y="89"/>
                    <a:pt x="184" y="89"/>
                    <a:pt x="184" y="89"/>
                  </a:cubicBezTo>
                  <a:cubicBezTo>
                    <a:pt x="184" y="80"/>
                    <a:pt x="184" y="67"/>
                    <a:pt x="185" y="52"/>
                  </a:cubicBezTo>
                  <a:cubicBezTo>
                    <a:pt x="185" y="52"/>
                    <a:pt x="185" y="52"/>
                    <a:pt x="185" y="52"/>
                  </a:cubicBezTo>
                  <a:cubicBezTo>
                    <a:pt x="183" y="58"/>
                    <a:pt x="182" y="65"/>
                    <a:pt x="180" y="68"/>
                  </a:cubicBezTo>
                  <a:cubicBezTo>
                    <a:pt x="120" y="217"/>
                    <a:pt x="120" y="217"/>
                    <a:pt x="120" y="217"/>
                  </a:cubicBezTo>
                  <a:cubicBezTo>
                    <a:pt x="97" y="217"/>
                    <a:pt x="97" y="217"/>
                    <a:pt x="97" y="217"/>
                  </a:cubicBezTo>
                  <a:cubicBezTo>
                    <a:pt x="37" y="70"/>
                    <a:pt x="37" y="70"/>
                    <a:pt x="37" y="70"/>
                  </a:cubicBezTo>
                  <a:cubicBezTo>
                    <a:pt x="36" y="66"/>
                    <a:pt x="34" y="60"/>
                    <a:pt x="32" y="52"/>
                  </a:cubicBezTo>
                  <a:cubicBezTo>
                    <a:pt x="31" y="52"/>
                    <a:pt x="31" y="52"/>
                    <a:pt x="31" y="52"/>
                  </a:cubicBezTo>
                  <a:cubicBezTo>
                    <a:pt x="32" y="56"/>
                    <a:pt x="32" y="60"/>
                    <a:pt x="32" y="65"/>
                  </a:cubicBezTo>
                  <a:cubicBezTo>
                    <a:pt x="33" y="76"/>
                    <a:pt x="33" y="85"/>
                    <a:pt x="33" y="93"/>
                  </a:cubicBezTo>
                  <a:cubicBezTo>
                    <a:pt x="33" y="217"/>
                    <a:pt x="33" y="217"/>
                    <a:pt x="33" y="217"/>
                  </a:cubicBezTo>
                  <a:cubicBezTo>
                    <a:pt x="0" y="217"/>
                    <a:pt x="0" y="217"/>
                    <a:pt x="0" y="217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50" y="15"/>
                    <a:pt x="50" y="15"/>
                    <a:pt x="50" y="15"/>
                  </a:cubicBezTo>
                  <a:cubicBezTo>
                    <a:pt x="100" y="142"/>
                    <a:pt x="100" y="142"/>
                    <a:pt x="100" y="142"/>
                  </a:cubicBezTo>
                  <a:cubicBezTo>
                    <a:pt x="105" y="153"/>
                    <a:pt x="108" y="162"/>
                    <a:pt x="109" y="168"/>
                  </a:cubicBezTo>
                  <a:cubicBezTo>
                    <a:pt x="110" y="168"/>
                    <a:pt x="110" y="168"/>
                    <a:pt x="110" y="168"/>
                  </a:cubicBezTo>
                  <a:cubicBezTo>
                    <a:pt x="119" y="142"/>
                    <a:pt x="119" y="142"/>
                    <a:pt x="119" y="142"/>
                  </a:cubicBezTo>
                  <a:lnTo>
                    <a:pt x="171" y="15"/>
                  </a:lnTo>
                  <a:close/>
                  <a:moveTo>
                    <a:pt x="251" y="217"/>
                  </a:moveTo>
                  <a:cubicBezTo>
                    <a:pt x="285" y="217"/>
                    <a:pt x="285" y="217"/>
                    <a:pt x="285" y="217"/>
                  </a:cubicBezTo>
                  <a:cubicBezTo>
                    <a:pt x="285" y="72"/>
                    <a:pt x="285" y="72"/>
                    <a:pt x="285" y="72"/>
                  </a:cubicBezTo>
                  <a:cubicBezTo>
                    <a:pt x="251" y="72"/>
                    <a:pt x="251" y="72"/>
                    <a:pt x="251" y="72"/>
                  </a:cubicBezTo>
                  <a:lnTo>
                    <a:pt x="251" y="217"/>
                  </a:lnTo>
                  <a:close/>
                  <a:moveTo>
                    <a:pt x="269" y="11"/>
                  </a:moveTo>
                  <a:cubicBezTo>
                    <a:pt x="263" y="11"/>
                    <a:pt x="258" y="13"/>
                    <a:pt x="254" y="17"/>
                  </a:cubicBezTo>
                  <a:cubicBezTo>
                    <a:pt x="250" y="20"/>
                    <a:pt x="248" y="25"/>
                    <a:pt x="248" y="31"/>
                  </a:cubicBezTo>
                  <a:cubicBezTo>
                    <a:pt x="248" y="36"/>
                    <a:pt x="250" y="41"/>
                    <a:pt x="254" y="45"/>
                  </a:cubicBezTo>
                  <a:cubicBezTo>
                    <a:pt x="258" y="48"/>
                    <a:pt x="263" y="50"/>
                    <a:pt x="269" y="50"/>
                  </a:cubicBezTo>
                  <a:cubicBezTo>
                    <a:pt x="274" y="50"/>
                    <a:pt x="279" y="48"/>
                    <a:pt x="283" y="45"/>
                  </a:cubicBezTo>
                  <a:cubicBezTo>
                    <a:pt x="287" y="41"/>
                    <a:pt x="289" y="36"/>
                    <a:pt x="289" y="31"/>
                  </a:cubicBezTo>
                  <a:cubicBezTo>
                    <a:pt x="289" y="25"/>
                    <a:pt x="287" y="21"/>
                    <a:pt x="283" y="17"/>
                  </a:cubicBezTo>
                  <a:cubicBezTo>
                    <a:pt x="279" y="13"/>
                    <a:pt x="274" y="11"/>
                    <a:pt x="269" y="11"/>
                  </a:cubicBezTo>
                  <a:close/>
                  <a:moveTo>
                    <a:pt x="405" y="71"/>
                  </a:moveTo>
                  <a:cubicBezTo>
                    <a:pt x="399" y="69"/>
                    <a:pt x="393" y="69"/>
                    <a:pt x="386" y="69"/>
                  </a:cubicBezTo>
                  <a:cubicBezTo>
                    <a:pt x="371" y="69"/>
                    <a:pt x="357" y="72"/>
                    <a:pt x="345" y="79"/>
                  </a:cubicBezTo>
                  <a:cubicBezTo>
                    <a:pt x="333" y="85"/>
                    <a:pt x="324" y="95"/>
                    <a:pt x="318" y="107"/>
                  </a:cubicBezTo>
                  <a:cubicBezTo>
                    <a:pt x="312" y="119"/>
                    <a:pt x="309" y="133"/>
                    <a:pt x="309" y="148"/>
                  </a:cubicBezTo>
                  <a:cubicBezTo>
                    <a:pt x="309" y="162"/>
                    <a:pt x="312" y="174"/>
                    <a:pt x="318" y="185"/>
                  </a:cubicBezTo>
                  <a:cubicBezTo>
                    <a:pt x="324" y="196"/>
                    <a:pt x="332" y="205"/>
                    <a:pt x="343" y="211"/>
                  </a:cubicBezTo>
                  <a:cubicBezTo>
                    <a:pt x="354" y="217"/>
                    <a:pt x="366" y="220"/>
                    <a:pt x="380" y="220"/>
                  </a:cubicBezTo>
                  <a:cubicBezTo>
                    <a:pt x="396" y="220"/>
                    <a:pt x="410" y="217"/>
                    <a:pt x="421" y="211"/>
                  </a:cubicBezTo>
                  <a:cubicBezTo>
                    <a:pt x="422" y="210"/>
                    <a:pt x="422" y="210"/>
                    <a:pt x="422" y="210"/>
                  </a:cubicBezTo>
                  <a:cubicBezTo>
                    <a:pt x="422" y="179"/>
                    <a:pt x="422" y="179"/>
                    <a:pt x="422" y="179"/>
                  </a:cubicBezTo>
                  <a:cubicBezTo>
                    <a:pt x="420" y="180"/>
                    <a:pt x="420" y="180"/>
                    <a:pt x="420" y="180"/>
                  </a:cubicBezTo>
                  <a:cubicBezTo>
                    <a:pt x="415" y="184"/>
                    <a:pt x="410" y="187"/>
                    <a:pt x="404" y="189"/>
                  </a:cubicBezTo>
                  <a:cubicBezTo>
                    <a:pt x="398" y="191"/>
                    <a:pt x="392" y="192"/>
                    <a:pt x="387" y="192"/>
                  </a:cubicBezTo>
                  <a:cubicBezTo>
                    <a:pt x="374" y="192"/>
                    <a:pt x="363" y="188"/>
                    <a:pt x="355" y="180"/>
                  </a:cubicBezTo>
                  <a:cubicBezTo>
                    <a:pt x="348" y="171"/>
                    <a:pt x="344" y="160"/>
                    <a:pt x="344" y="145"/>
                  </a:cubicBezTo>
                  <a:cubicBezTo>
                    <a:pt x="344" y="131"/>
                    <a:pt x="348" y="119"/>
                    <a:pt x="356" y="110"/>
                  </a:cubicBezTo>
                  <a:cubicBezTo>
                    <a:pt x="364" y="101"/>
                    <a:pt x="375" y="97"/>
                    <a:pt x="388" y="97"/>
                  </a:cubicBezTo>
                  <a:cubicBezTo>
                    <a:pt x="399" y="97"/>
                    <a:pt x="410" y="101"/>
                    <a:pt x="420" y="108"/>
                  </a:cubicBezTo>
                  <a:cubicBezTo>
                    <a:pt x="422" y="109"/>
                    <a:pt x="422" y="109"/>
                    <a:pt x="422" y="109"/>
                  </a:cubicBezTo>
                  <a:cubicBezTo>
                    <a:pt x="422" y="76"/>
                    <a:pt x="422" y="76"/>
                    <a:pt x="422" y="76"/>
                  </a:cubicBezTo>
                  <a:cubicBezTo>
                    <a:pt x="421" y="76"/>
                    <a:pt x="421" y="76"/>
                    <a:pt x="421" y="76"/>
                  </a:cubicBezTo>
                  <a:cubicBezTo>
                    <a:pt x="417" y="74"/>
                    <a:pt x="412" y="72"/>
                    <a:pt x="405" y="71"/>
                  </a:cubicBezTo>
                  <a:close/>
                  <a:moveTo>
                    <a:pt x="517" y="70"/>
                  </a:moveTo>
                  <a:cubicBezTo>
                    <a:pt x="509" y="70"/>
                    <a:pt x="501" y="72"/>
                    <a:pt x="495" y="78"/>
                  </a:cubicBezTo>
                  <a:cubicBezTo>
                    <a:pt x="489" y="83"/>
                    <a:pt x="485" y="89"/>
                    <a:pt x="482" y="97"/>
                  </a:cubicBezTo>
                  <a:cubicBezTo>
                    <a:pt x="481" y="97"/>
                    <a:pt x="481" y="97"/>
                    <a:pt x="481" y="97"/>
                  </a:cubicBezTo>
                  <a:cubicBezTo>
                    <a:pt x="481" y="72"/>
                    <a:pt x="481" y="72"/>
                    <a:pt x="481" y="72"/>
                  </a:cubicBezTo>
                  <a:cubicBezTo>
                    <a:pt x="447" y="72"/>
                    <a:pt x="447" y="72"/>
                    <a:pt x="447" y="72"/>
                  </a:cubicBezTo>
                  <a:cubicBezTo>
                    <a:pt x="447" y="217"/>
                    <a:pt x="447" y="217"/>
                    <a:pt x="447" y="217"/>
                  </a:cubicBezTo>
                  <a:cubicBezTo>
                    <a:pt x="481" y="217"/>
                    <a:pt x="481" y="217"/>
                    <a:pt x="481" y="217"/>
                  </a:cubicBezTo>
                  <a:cubicBezTo>
                    <a:pt x="481" y="143"/>
                    <a:pt x="481" y="143"/>
                    <a:pt x="481" y="143"/>
                  </a:cubicBezTo>
                  <a:cubicBezTo>
                    <a:pt x="481" y="130"/>
                    <a:pt x="484" y="120"/>
                    <a:pt x="490" y="112"/>
                  </a:cubicBezTo>
                  <a:cubicBezTo>
                    <a:pt x="495" y="104"/>
                    <a:pt x="503" y="100"/>
                    <a:pt x="512" y="100"/>
                  </a:cubicBezTo>
                  <a:cubicBezTo>
                    <a:pt x="515" y="100"/>
                    <a:pt x="518" y="101"/>
                    <a:pt x="522" y="102"/>
                  </a:cubicBezTo>
                  <a:cubicBezTo>
                    <a:pt x="526" y="103"/>
                    <a:pt x="528" y="104"/>
                    <a:pt x="530" y="105"/>
                  </a:cubicBezTo>
                  <a:cubicBezTo>
                    <a:pt x="531" y="106"/>
                    <a:pt x="531" y="106"/>
                    <a:pt x="531" y="106"/>
                  </a:cubicBezTo>
                  <a:cubicBezTo>
                    <a:pt x="531" y="72"/>
                    <a:pt x="531" y="72"/>
                    <a:pt x="531" y="72"/>
                  </a:cubicBezTo>
                  <a:cubicBezTo>
                    <a:pt x="531" y="72"/>
                    <a:pt x="531" y="72"/>
                    <a:pt x="531" y="72"/>
                  </a:cubicBezTo>
                  <a:cubicBezTo>
                    <a:pt x="528" y="70"/>
                    <a:pt x="523" y="70"/>
                    <a:pt x="517" y="70"/>
                  </a:cubicBezTo>
                  <a:close/>
                  <a:moveTo>
                    <a:pt x="663" y="89"/>
                  </a:moveTo>
                  <a:cubicBezTo>
                    <a:pt x="675" y="102"/>
                    <a:pt x="682" y="120"/>
                    <a:pt x="682" y="143"/>
                  </a:cubicBezTo>
                  <a:cubicBezTo>
                    <a:pt x="682" y="166"/>
                    <a:pt x="675" y="185"/>
                    <a:pt x="661" y="199"/>
                  </a:cubicBezTo>
                  <a:cubicBezTo>
                    <a:pt x="648" y="213"/>
                    <a:pt x="629" y="220"/>
                    <a:pt x="606" y="220"/>
                  </a:cubicBezTo>
                  <a:cubicBezTo>
                    <a:pt x="584" y="220"/>
                    <a:pt x="566" y="213"/>
                    <a:pt x="553" y="200"/>
                  </a:cubicBezTo>
                  <a:cubicBezTo>
                    <a:pt x="540" y="187"/>
                    <a:pt x="533" y="169"/>
                    <a:pt x="533" y="146"/>
                  </a:cubicBezTo>
                  <a:cubicBezTo>
                    <a:pt x="533" y="122"/>
                    <a:pt x="540" y="103"/>
                    <a:pt x="553" y="89"/>
                  </a:cubicBezTo>
                  <a:cubicBezTo>
                    <a:pt x="567" y="76"/>
                    <a:pt x="586" y="69"/>
                    <a:pt x="610" y="69"/>
                  </a:cubicBezTo>
                  <a:cubicBezTo>
                    <a:pt x="632" y="69"/>
                    <a:pt x="650" y="75"/>
                    <a:pt x="663" y="89"/>
                  </a:cubicBezTo>
                  <a:close/>
                  <a:moveTo>
                    <a:pt x="646" y="144"/>
                  </a:moveTo>
                  <a:cubicBezTo>
                    <a:pt x="646" y="129"/>
                    <a:pt x="643" y="117"/>
                    <a:pt x="636" y="109"/>
                  </a:cubicBezTo>
                  <a:cubicBezTo>
                    <a:pt x="629" y="101"/>
                    <a:pt x="620" y="97"/>
                    <a:pt x="608" y="97"/>
                  </a:cubicBezTo>
                  <a:cubicBezTo>
                    <a:pt x="596" y="97"/>
                    <a:pt x="586" y="101"/>
                    <a:pt x="579" y="109"/>
                  </a:cubicBezTo>
                  <a:cubicBezTo>
                    <a:pt x="572" y="118"/>
                    <a:pt x="568" y="130"/>
                    <a:pt x="568" y="145"/>
                  </a:cubicBezTo>
                  <a:cubicBezTo>
                    <a:pt x="568" y="160"/>
                    <a:pt x="572" y="172"/>
                    <a:pt x="579" y="180"/>
                  </a:cubicBezTo>
                  <a:cubicBezTo>
                    <a:pt x="586" y="188"/>
                    <a:pt x="596" y="192"/>
                    <a:pt x="608" y="192"/>
                  </a:cubicBezTo>
                  <a:cubicBezTo>
                    <a:pt x="621" y="192"/>
                    <a:pt x="630" y="188"/>
                    <a:pt x="637" y="180"/>
                  </a:cubicBezTo>
                  <a:cubicBezTo>
                    <a:pt x="643" y="172"/>
                    <a:pt x="646" y="160"/>
                    <a:pt x="646" y="144"/>
                  </a:cubicBezTo>
                  <a:close/>
                  <a:moveTo>
                    <a:pt x="757" y="132"/>
                  </a:moveTo>
                  <a:cubicBezTo>
                    <a:pt x="746" y="128"/>
                    <a:pt x="739" y="124"/>
                    <a:pt x="737" y="121"/>
                  </a:cubicBezTo>
                  <a:cubicBezTo>
                    <a:pt x="734" y="119"/>
                    <a:pt x="732" y="115"/>
                    <a:pt x="732" y="110"/>
                  </a:cubicBezTo>
                  <a:cubicBezTo>
                    <a:pt x="732" y="106"/>
                    <a:pt x="734" y="103"/>
                    <a:pt x="738" y="100"/>
                  </a:cubicBezTo>
                  <a:cubicBezTo>
                    <a:pt x="741" y="97"/>
                    <a:pt x="746" y="96"/>
                    <a:pt x="752" y="96"/>
                  </a:cubicBezTo>
                  <a:cubicBezTo>
                    <a:pt x="758" y="96"/>
                    <a:pt x="764" y="97"/>
                    <a:pt x="770" y="98"/>
                  </a:cubicBezTo>
                  <a:cubicBezTo>
                    <a:pt x="776" y="100"/>
                    <a:pt x="781" y="103"/>
                    <a:pt x="785" y="105"/>
                  </a:cubicBezTo>
                  <a:cubicBezTo>
                    <a:pt x="786" y="106"/>
                    <a:pt x="786" y="106"/>
                    <a:pt x="786" y="106"/>
                  </a:cubicBezTo>
                  <a:cubicBezTo>
                    <a:pt x="786" y="75"/>
                    <a:pt x="786" y="75"/>
                    <a:pt x="786" y="75"/>
                  </a:cubicBezTo>
                  <a:cubicBezTo>
                    <a:pt x="786" y="75"/>
                    <a:pt x="786" y="75"/>
                    <a:pt x="786" y="75"/>
                  </a:cubicBezTo>
                  <a:cubicBezTo>
                    <a:pt x="782" y="73"/>
                    <a:pt x="777" y="72"/>
                    <a:pt x="770" y="70"/>
                  </a:cubicBezTo>
                  <a:cubicBezTo>
                    <a:pt x="764" y="69"/>
                    <a:pt x="758" y="69"/>
                    <a:pt x="753" y="69"/>
                  </a:cubicBezTo>
                  <a:cubicBezTo>
                    <a:pt x="737" y="69"/>
                    <a:pt x="724" y="73"/>
                    <a:pt x="714" y="81"/>
                  </a:cubicBezTo>
                  <a:cubicBezTo>
                    <a:pt x="703" y="89"/>
                    <a:pt x="698" y="100"/>
                    <a:pt x="698" y="113"/>
                  </a:cubicBezTo>
                  <a:cubicBezTo>
                    <a:pt x="698" y="120"/>
                    <a:pt x="699" y="126"/>
                    <a:pt x="701" y="131"/>
                  </a:cubicBezTo>
                  <a:cubicBezTo>
                    <a:pt x="704" y="136"/>
                    <a:pt x="707" y="141"/>
                    <a:pt x="712" y="144"/>
                  </a:cubicBezTo>
                  <a:cubicBezTo>
                    <a:pt x="716" y="148"/>
                    <a:pt x="723" y="152"/>
                    <a:pt x="733" y="156"/>
                  </a:cubicBezTo>
                  <a:cubicBezTo>
                    <a:pt x="740" y="159"/>
                    <a:pt x="746" y="162"/>
                    <a:pt x="750" y="164"/>
                  </a:cubicBezTo>
                  <a:cubicBezTo>
                    <a:pt x="754" y="166"/>
                    <a:pt x="756" y="168"/>
                    <a:pt x="758" y="171"/>
                  </a:cubicBezTo>
                  <a:cubicBezTo>
                    <a:pt x="759" y="173"/>
                    <a:pt x="760" y="175"/>
                    <a:pt x="760" y="179"/>
                  </a:cubicBezTo>
                  <a:cubicBezTo>
                    <a:pt x="760" y="188"/>
                    <a:pt x="753" y="193"/>
                    <a:pt x="738" y="193"/>
                  </a:cubicBezTo>
                  <a:cubicBezTo>
                    <a:pt x="732" y="193"/>
                    <a:pt x="726" y="192"/>
                    <a:pt x="719" y="190"/>
                  </a:cubicBezTo>
                  <a:cubicBezTo>
                    <a:pt x="712" y="187"/>
                    <a:pt x="705" y="184"/>
                    <a:pt x="700" y="180"/>
                  </a:cubicBezTo>
                  <a:cubicBezTo>
                    <a:pt x="698" y="179"/>
                    <a:pt x="698" y="179"/>
                    <a:pt x="698" y="179"/>
                  </a:cubicBezTo>
                  <a:cubicBezTo>
                    <a:pt x="698" y="212"/>
                    <a:pt x="698" y="212"/>
                    <a:pt x="698" y="212"/>
                  </a:cubicBezTo>
                  <a:cubicBezTo>
                    <a:pt x="699" y="212"/>
                    <a:pt x="699" y="212"/>
                    <a:pt x="699" y="212"/>
                  </a:cubicBezTo>
                  <a:cubicBezTo>
                    <a:pt x="703" y="215"/>
                    <a:pt x="710" y="216"/>
                    <a:pt x="717" y="218"/>
                  </a:cubicBezTo>
                  <a:cubicBezTo>
                    <a:pt x="724" y="219"/>
                    <a:pt x="731" y="220"/>
                    <a:pt x="736" y="220"/>
                  </a:cubicBezTo>
                  <a:cubicBezTo>
                    <a:pt x="754" y="220"/>
                    <a:pt x="768" y="216"/>
                    <a:pt x="778" y="208"/>
                  </a:cubicBezTo>
                  <a:cubicBezTo>
                    <a:pt x="789" y="199"/>
                    <a:pt x="794" y="188"/>
                    <a:pt x="794" y="175"/>
                  </a:cubicBezTo>
                  <a:cubicBezTo>
                    <a:pt x="794" y="165"/>
                    <a:pt x="791" y="157"/>
                    <a:pt x="786" y="150"/>
                  </a:cubicBezTo>
                  <a:cubicBezTo>
                    <a:pt x="780" y="143"/>
                    <a:pt x="770" y="137"/>
                    <a:pt x="757" y="132"/>
                  </a:cubicBezTo>
                  <a:close/>
                  <a:moveTo>
                    <a:pt x="938" y="89"/>
                  </a:moveTo>
                  <a:cubicBezTo>
                    <a:pt x="951" y="102"/>
                    <a:pt x="957" y="120"/>
                    <a:pt x="957" y="143"/>
                  </a:cubicBezTo>
                  <a:cubicBezTo>
                    <a:pt x="957" y="166"/>
                    <a:pt x="951" y="185"/>
                    <a:pt x="937" y="199"/>
                  </a:cubicBezTo>
                  <a:cubicBezTo>
                    <a:pt x="924" y="213"/>
                    <a:pt x="905" y="220"/>
                    <a:pt x="882" y="220"/>
                  </a:cubicBezTo>
                  <a:cubicBezTo>
                    <a:pt x="860" y="220"/>
                    <a:pt x="842" y="213"/>
                    <a:pt x="829" y="200"/>
                  </a:cubicBezTo>
                  <a:cubicBezTo>
                    <a:pt x="816" y="187"/>
                    <a:pt x="809" y="169"/>
                    <a:pt x="809" y="146"/>
                  </a:cubicBezTo>
                  <a:cubicBezTo>
                    <a:pt x="809" y="122"/>
                    <a:pt x="816" y="103"/>
                    <a:pt x="829" y="89"/>
                  </a:cubicBezTo>
                  <a:cubicBezTo>
                    <a:pt x="843" y="76"/>
                    <a:pt x="862" y="69"/>
                    <a:pt x="885" y="69"/>
                  </a:cubicBezTo>
                  <a:cubicBezTo>
                    <a:pt x="908" y="69"/>
                    <a:pt x="926" y="75"/>
                    <a:pt x="938" y="89"/>
                  </a:cubicBezTo>
                  <a:close/>
                  <a:moveTo>
                    <a:pt x="922" y="144"/>
                  </a:moveTo>
                  <a:cubicBezTo>
                    <a:pt x="922" y="129"/>
                    <a:pt x="919" y="117"/>
                    <a:pt x="912" y="109"/>
                  </a:cubicBezTo>
                  <a:cubicBezTo>
                    <a:pt x="905" y="101"/>
                    <a:pt x="896" y="97"/>
                    <a:pt x="884" y="97"/>
                  </a:cubicBezTo>
                  <a:cubicBezTo>
                    <a:pt x="871" y="97"/>
                    <a:pt x="862" y="101"/>
                    <a:pt x="855" y="109"/>
                  </a:cubicBezTo>
                  <a:cubicBezTo>
                    <a:pt x="848" y="118"/>
                    <a:pt x="844" y="130"/>
                    <a:pt x="844" y="145"/>
                  </a:cubicBezTo>
                  <a:cubicBezTo>
                    <a:pt x="844" y="160"/>
                    <a:pt x="848" y="172"/>
                    <a:pt x="855" y="180"/>
                  </a:cubicBezTo>
                  <a:cubicBezTo>
                    <a:pt x="862" y="188"/>
                    <a:pt x="871" y="192"/>
                    <a:pt x="884" y="192"/>
                  </a:cubicBezTo>
                  <a:cubicBezTo>
                    <a:pt x="896" y="192"/>
                    <a:pt x="906" y="188"/>
                    <a:pt x="912" y="180"/>
                  </a:cubicBezTo>
                  <a:cubicBezTo>
                    <a:pt x="919" y="172"/>
                    <a:pt x="922" y="160"/>
                    <a:pt x="922" y="144"/>
                  </a:cubicBezTo>
                  <a:close/>
                  <a:moveTo>
                    <a:pt x="1139" y="100"/>
                  </a:moveTo>
                  <a:cubicBezTo>
                    <a:pt x="1139" y="72"/>
                    <a:pt x="1139" y="72"/>
                    <a:pt x="1139" y="72"/>
                  </a:cubicBezTo>
                  <a:cubicBezTo>
                    <a:pt x="1104" y="72"/>
                    <a:pt x="1104" y="72"/>
                    <a:pt x="1104" y="72"/>
                  </a:cubicBezTo>
                  <a:cubicBezTo>
                    <a:pt x="1104" y="29"/>
                    <a:pt x="1104" y="29"/>
                    <a:pt x="1104" y="29"/>
                  </a:cubicBezTo>
                  <a:cubicBezTo>
                    <a:pt x="1103" y="29"/>
                    <a:pt x="1103" y="29"/>
                    <a:pt x="1103" y="29"/>
                  </a:cubicBezTo>
                  <a:cubicBezTo>
                    <a:pt x="1071" y="39"/>
                    <a:pt x="1071" y="39"/>
                    <a:pt x="1071" y="39"/>
                  </a:cubicBezTo>
                  <a:cubicBezTo>
                    <a:pt x="1070" y="40"/>
                    <a:pt x="1070" y="40"/>
                    <a:pt x="1070" y="40"/>
                  </a:cubicBezTo>
                  <a:cubicBezTo>
                    <a:pt x="1070" y="72"/>
                    <a:pt x="1070" y="72"/>
                    <a:pt x="1070" y="72"/>
                  </a:cubicBezTo>
                  <a:cubicBezTo>
                    <a:pt x="1019" y="72"/>
                    <a:pt x="1019" y="72"/>
                    <a:pt x="1019" y="72"/>
                  </a:cubicBezTo>
                  <a:cubicBezTo>
                    <a:pt x="1019" y="54"/>
                    <a:pt x="1019" y="54"/>
                    <a:pt x="1019" y="54"/>
                  </a:cubicBezTo>
                  <a:cubicBezTo>
                    <a:pt x="1019" y="46"/>
                    <a:pt x="1021" y="39"/>
                    <a:pt x="1025" y="35"/>
                  </a:cubicBezTo>
                  <a:cubicBezTo>
                    <a:pt x="1028" y="30"/>
                    <a:pt x="1034" y="28"/>
                    <a:pt x="1040" y="28"/>
                  </a:cubicBezTo>
                  <a:cubicBezTo>
                    <a:pt x="1045" y="28"/>
                    <a:pt x="1050" y="29"/>
                    <a:pt x="1055" y="32"/>
                  </a:cubicBezTo>
                  <a:cubicBezTo>
                    <a:pt x="1057" y="32"/>
                    <a:pt x="1057" y="32"/>
                    <a:pt x="1057" y="32"/>
                  </a:cubicBezTo>
                  <a:cubicBezTo>
                    <a:pt x="1057" y="3"/>
                    <a:pt x="1057" y="3"/>
                    <a:pt x="1057" y="3"/>
                  </a:cubicBezTo>
                  <a:cubicBezTo>
                    <a:pt x="1056" y="3"/>
                    <a:pt x="1056" y="3"/>
                    <a:pt x="1056" y="3"/>
                  </a:cubicBezTo>
                  <a:cubicBezTo>
                    <a:pt x="1051" y="1"/>
                    <a:pt x="1045" y="0"/>
                    <a:pt x="1037" y="0"/>
                  </a:cubicBezTo>
                  <a:cubicBezTo>
                    <a:pt x="1027" y="0"/>
                    <a:pt x="1018" y="3"/>
                    <a:pt x="1010" y="7"/>
                  </a:cubicBezTo>
                  <a:cubicBezTo>
                    <a:pt x="1002" y="11"/>
                    <a:pt x="996" y="17"/>
                    <a:pt x="991" y="25"/>
                  </a:cubicBezTo>
                  <a:cubicBezTo>
                    <a:pt x="987" y="33"/>
                    <a:pt x="985" y="42"/>
                    <a:pt x="985" y="52"/>
                  </a:cubicBezTo>
                  <a:cubicBezTo>
                    <a:pt x="985" y="72"/>
                    <a:pt x="985" y="72"/>
                    <a:pt x="985" y="72"/>
                  </a:cubicBezTo>
                  <a:cubicBezTo>
                    <a:pt x="961" y="72"/>
                    <a:pt x="961" y="72"/>
                    <a:pt x="961" y="72"/>
                  </a:cubicBezTo>
                  <a:cubicBezTo>
                    <a:pt x="961" y="100"/>
                    <a:pt x="961" y="100"/>
                    <a:pt x="961" y="100"/>
                  </a:cubicBezTo>
                  <a:cubicBezTo>
                    <a:pt x="985" y="100"/>
                    <a:pt x="985" y="100"/>
                    <a:pt x="985" y="100"/>
                  </a:cubicBezTo>
                  <a:cubicBezTo>
                    <a:pt x="985" y="217"/>
                    <a:pt x="985" y="217"/>
                    <a:pt x="985" y="217"/>
                  </a:cubicBezTo>
                  <a:cubicBezTo>
                    <a:pt x="1019" y="217"/>
                    <a:pt x="1019" y="217"/>
                    <a:pt x="1019" y="217"/>
                  </a:cubicBezTo>
                  <a:cubicBezTo>
                    <a:pt x="1019" y="100"/>
                    <a:pt x="1019" y="100"/>
                    <a:pt x="1019" y="100"/>
                  </a:cubicBezTo>
                  <a:cubicBezTo>
                    <a:pt x="1070" y="100"/>
                    <a:pt x="1070" y="100"/>
                    <a:pt x="1070" y="100"/>
                  </a:cubicBezTo>
                  <a:cubicBezTo>
                    <a:pt x="1070" y="174"/>
                    <a:pt x="1070" y="174"/>
                    <a:pt x="1070" y="174"/>
                  </a:cubicBezTo>
                  <a:cubicBezTo>
                    <a:pt x="1070" y="205"/>
                    <a:pt x="1084" y="220"/>
                    <a:pt x="1113" y="220"/>
                  </a:cubicBezTo>
                  <a:cubicBezTo>
                    <a:pt x="1118" y="220"/>
                    <a:pt x="1122" y="220"/>
                    <a:pt x="1127" y="219"/>
                  </a:cubicBezTo>
                  <a:cubicBezTo>
                    <a:pt x="1133" y="217"/>
                    <a:pt x="1136" y="216"/>
                    <a:pt x="1138" y="215"/>
                  </a:cubicBezTo>
                  <a:cubicBezTo>
                    <a:pt x="1139" y="215"/>
                    <a:pt x="1139" y="215"/>
                    <a:pt x="1139" y="215"/>
                  </a:cubicBezTo>
                  <a:cubicBezTo>
                    <a:pt x="1139" y="187"/>
                    <a:pt x="1139" y="187"/>
                    <a:pt x="1139" y="187"/>
                  </a:cubicBezTo>
                  <a:cubicBezTo>
                    <a:pt x="1137" y="188"/>
                    <a:pt x="1137" y="188"/>
                    <a:pt x="1137" y="188"/>
                  </a:cubicBezTo>
                  <a:cubicBezTo>
                    <a:pt x="1135" y="189"/>
                    <a:pt x="1133" y="190"/>
                    <a:pt x="1130" y="191"/>
                  </a:cubicBezTo>
                  <a:cubicBezTo>
                    <a:pt x="1127" y="192"/>
                    <a:pt x="1125" y="192"/>
                    <a:pt x="1123" y="192"/>
                  </a:cubicBezTo>
                  <a:cubicBezTo>
                    <a:pt x="1117" y="192"/>
                    <a:pt x="1112" y="190"/>
                    <a:pt x="1109" y="187"/>
                  </a:cubicBezTo>
                  <a:cubicBezTo>
                    <a:pt x="1106" y="183"/>
                    <a:pt x="1104" y="177"/>
                    <a:pt x="1104" y="168"/>
                  </a:cubicBezTo>
                  <a:cubicBezTo>
                    <a:pt x="1104" y="100"/>
                    <a:pt x="1104" y="100"/>
                    <a:pt x="1104" y="100"/>
                  </a:cubicBezTo>
                  <a:lnTo>
                    <a:pt x="1139" y="100"/>
                  </a:lnTo>
                  <a:close/>
                </a:path>
              </a:pathLst>
            </a:custGeom>
            <a:solidFill>
              <a:srgbClr val="73737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5946756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/>
          <p:cNvSpPr>
            <a:spLocks noGrp="1"/>
          </p:cNvSpPr>
          <p:nvPr>
            <p:ph type="body" sz="quarter" idx="12" hasCustomPrompt="1"/>
          </p:nvPr>
        </p:nvSpPr>
        <p:spPr>
          <a:xfrm>
            <a:off x="276540" y="3954457"/>
            <a:ext cx="6399213" cy="1830388"/>
          </a:xfrm>
          <a:noFill/>
        </p:spPr>
        <p:txBody>
          <a:bodyPr lIns="146304" tIns="109728" rIns="146304" bIns="109728">
            <a:noAutofit/>
          </a:bodyPr>
          <a:lstStyle>
            <a:lvl1pPr marL="0" indent="0">
              <a:spcBef>
                <a:spcPts val="0"/>
              </a:spcBef>
              <a:buNone/>
              <a:defRPr sz="3200" spc="0" baseline="0">
                <a:gradFill>
                  <a:gsLst>
                    <a:gs pos="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+mj-lt"/>
              </a:defRPr>
            </a:lvl1pPr>
          </a:lstStyle>
          <a:p>
            <a:pPr lvl="0"/>
            <a:r>
              <a:rPr lang="en-US" dirty="0"/>
              <a:t>Speaker Name</a:t>
            </a:r>
          </a:p>
        </p:txBody>
      </p:sp>
      <p:sp>
        <p:nvSpPr>
          <p:cNvPr id="9" name="Title 1"/>
          <p:cNvSpPr>
            <a:spLocks noGrp="1"/>
          </p:cNvSpPr>
          <p:nvPr>
            <p:ph type="title" hasCustomPrompt="1"/>
          </p:nvPr>
        </p:nvSpPr>
        <p:spPr>
          <a:xfrm>
            <a:off x="274702" y="2117165"/>
            <a:ext cx="8229535" cy="1828800"/>
          </a:xfrm>
          <a:noFill/>
        </p:spPr>
        <p:txBody>
          <a:bodyPr lIns="146304" tIns="91440" rIns="146304" bIns="91440" anchor="t" anchorCtr="0"/>
          <a:lstStyle>
            <a:lvl1pPr>
              <a:defRPr sz="5400" spc="-100" baseline="0">
                <a:gradFill>
                  <a:gsLst>
                    <a:gs pos="3333">
                      <a:schemeClr val="tx2"/>
                    </a:gs>
                    <a:gs pos="39000">
                      <a:schemeClr val="tx2"/>
                    </a:gs>
                  </a:gsLst>
                  <a:lin ang="5400000" scaled="0"/>
                </a:gradFill>
              </a:defRPr>
            </a:lvl1pPr>
          </a:lstStyle>
          <a:p>
            <a:r>
              <a:rPr lang="en-US" dirty="0"/>
              <a:t>Presentation title</a:t>
            </a:r>
          </a:p>
        </p:txBody>
      </p:sp>
      <p:grpSp>
        <p:nvGrpSpPr>
          <p:cNvPr id="6" name="Group 5"/>
          <p:cNvGrpSpPr>
            <a:grpSpLocks noChangeAspect="1"/>
          </p:cNvGrpSpPr>
          <p:nvPr userDrawn="1"/>
        </p:nvGrpSpPr>
        <p:grpSpPr bwMode="gray">
          <a:xfrm>
            <a:off x="457518" y="6154121"/>
            <a:ext cx="1681413" cy="360979"/>
            <a:chOff x="457200" y="1643393"/>
            <a:chExt cx="4492753" cy="964540"/>
          </a:xfrm>
        </p:grpSpPr>
        <p:pic>
          <p:nvPicPr>
            <p:cNvPr id="8" name="Picture 7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 bwMode="gray">
            <a:xfrm>
              <a:off x="457200" y="1643393"/>
              <a:ext cx="964540" cy="964540"/>
            </a:xfrm>
            <a:prstGeom prst="rect">
              <a:avLst/>
            </a:prstGeom>
          </p:spPr>
        </p:pic>
        <p:sp>
          <p:nvSpPr>
            <p:cNvPr id="10" name="Freeform 12"/>
            <p:cNvSpPr>
              <a:spLocks noEditPoints="1"/>
            </p:cNvSpPr>
            <p:nvPr/>
          </p:nvSpPr>
          <p:spPr bwMode="gray">
            <a:xfrm>
              <a:off x="1703514" y="1792710"/>
              <a:ext cx="3246439" cy="635329"/>
            </a:xfrm>
            <a:custGeom>
              <a:avLst/>
              <a:gdLst>
                <a:gd name="T0" fmla="*/ 218 w 1139"/>
                <a:gd name="T1" fmla="*/ 217 h 220"/>
                <a:gd name="T2" fmla="*/ 185 w 1139"/>
                <a:gd name="T3" fmla="*/ 52 h 220"/>
                <a:gd name="T4" fmla="*/ 120 w 1139"/>
                <a:gd name="T5" fmla="*/ 217 h 220"/>
                <a:gd name="T6" fmla="*/ 32 w 1139"/>
                <a:gd name="T7" fmla="*/ 52 h 220"/>
                <a:gd name="T8" fmla="*/ 33 w 1139"/>
                <a:gd name="T9" fmla="*/ 93 h 220"/>
                <a:gd name="T10" fmla="*/ 0 w 1139"/>
                <a:gd name="T11" fmla="*/ 15 h 220"/>
                <a:gd name="T12" fmla="*/ 109 w 1139"/>
                <a:gd name="T13" fmla="*/ 168 h 220"/>
                <a:gd name="T14" fmla="*/ 171 w 1139"/>
                <a:gd name="T15" fmla="*/ 15 h 220"/>
                <a:gd name="T16" fmla="*/ 285 w 1139"/>
                <a:gd name="T17" fmla="*/ 72 h 220"/>
                <a:gd name="T18" fmla="*/ 269 w 1139"/>
                <a:gd name="T19" fmla="*/ 11 h 220"/>
                <a:gd name="T20" fmla="*/ 254 w 1139"/>
                <a:gd name="T21" fmla="*/ 45 h 220"/>
                <a:gd name="T22" fmla="*/ 289 w 1139"/>
                <a:gd name="T23" fmla="*/ 31 h 220"/>
                <a:gd name="T24" fmla="*/ 405 w 1139"/>
                <a:gd name="T25" fmla="*/ 71 h 220"/>
                <a:gd name="T26" fmla="*/ 318 w 1139"/>
                <a:gd name="T27" fmla="*/ 107 h 220"/>
                <a:gd name="T28" fmla="*/ 343 w 1139"/>
                <a:gd name="T29" fmla="*/ 211 h 220"/>
                <a:gd name="T30" fmla="*/ 422 w 1139"/>
                <a:gd name="T31" fmla="*/ 210 h 220"/>
                <a:gd name="T32" fmla="*/ 404 w 1139"/>
                <a:gd name="T33" fmla="*/ 189 h 220"/>
                <a:gd name="T34" fmla="*/ 344 w 1139"/>
                <a:gd name="T35" fmla="*/ 145 h 220"/>
                <a:gd name="T36" fmla="*/ 420 w 1139"/>
                <a:gd name="T37" fmla="*/ 108 h 220"/>
                <a:gd name="T38" fmla="*/ 421 w 1139"/>
                <a:gd name="T39" fmla="*/ 76 h 220"/>
                <a:gd name="T40" fmla="*/ 495 w 1139"/>
                <a:gd name="T41" fmla="*/ 78 h 220"/>
                <a:gd name="T42" fmla="*/ 481 w 1139"/>
                <a:gd name="T43" fmla="*/ 72 h 220"/>
                <a:gd name="T44" fmla="*/ 481 w 1139"/>
                <a:gd name="T45" fmla="*/ 217 h 220"/>
                <a:gd name="T46" fmla="*/ 512 w 1139"/>
                <a:gd name="T47" fmla="*/ 100 h 220"/>
                <a:gd name="T48" fmla="*/ 531 w 1139"/>
                <a:gd name="T49" fmla="*/ 106 h 220"/>
                <a:gd name="T50" fmla="*/ 517 w 1139"/>
                <a:gd name="T51" fmla="*/ 70 h 220"/>
                <a:gd name="T52" fmla="*/ 661 w 1139"/>
                <a:gd name="T53" fmla="*/ 199 h 220"/>
                <a:gd name="T54" fmla="*/ 533 w 1139"/>
                <a:gd name="T55" fmla="*/ 146 h 220"/>
                <a:gd name="T56" fmla="*/ 663 w 1139"/>
                <a:gd name="T57" fmla="*/ 89 h 220"/>
                <a:gd name="T58" fmla="*/ 608 w 1139"/>
                <a:gd name="T59" fmla="*/ 97 h 220"/>
                <a:gd name="T60" fmla="*/ 579 w 1139"/>
                <a:gd name="T61" fmla="*/ 180 h 220"/>
                <a:gd name="T62" fmla="*/ 646 w 1139"/>
                <a:gd name="T63" fmla="*/ 144 h 220"/>
                <a:gd name="T64" fmla="*/ 732 w 1139"/>
                <a:gd name="T65" fmla="*/ 110 h 220"/>
                <a:gd name="T66" fmla="*/ 770 w 1139"/>
                <a:gd name="T67" fmla="*/ 98 h 220"/>
                <a:gd name="T68" fmla="*/ 786 w 1139"/>
                <a:gd name="T69" fmla="*/ 75 h 220"/>
                <a:gd name="T70" fmla="*/ 753 w 1139"/>
                <a:gd name="T71" fmla="*/ 69 h 220"/>
                <a:gd name="T72" fmla="*/ 701 w 1139"/>
                <a:gd name="T73" fmla="*/ 131 h 220"/>
                <a:gd name="T74" fmla="*/ 750 w 1139"/>
                <a:gd name="T75" fmla="*/ 164 h 220"/>
                <a:gd name="T76" fmla="*/ 738 w 1139"/>
                <a:gd name="T77" fmla="*/ 193 h 220"/>
                <a:gd name="T78" fmla="*/ 698 w 1139"/>
                <a:gd name="T79" fmla="*/ 179 h 220"/>
                <a:gd name="T80" fmla="*/ 717 w 1139"/>
                <a:gd name="T81" fmla="*/ 218 h 220"/>
                <a:gd name="T82" fmla="*/ 794 w 1139"/>
                <a:gd name="T83" fmla="*/ 175 h 220"/>
                <a:gd name="T84" fmla="*/ 938 w 1139"/>
                <a:gd name="T85" fmla="*/ 89 h 220"/>
                <a:gd name="T86" fmla="*/ 882 w 1139"/>
                <a:gd name="T87" fmla="*/ 220 h 220"/>
                <a:gd name="T88" fmla="*/ 829 w 1139"/>
                <a:gd name="T89" fmla="*/ 89 h 220"/>
                <a:gd name="T90" fmla="*/ 922 w 1139"/>
                <a:gd name="T91" fmla="*/ 144 h 220"/>
                <a:gd name="T92" fmla="*/ 855 w 1139"/>
                <a:gd name="T93" fmla="*/ 109 h 220"/>
                <a:gd name="T94" fmla="*/ 884 w 1139"/>
                <a:gd name="T95" fmla="*/ 192 h 220"/>
                <a:gd name="T96" fmla="*/ 1139 w 1139"/>
                <a:gd name="T97" fmla="*/ 100 h 220"/>
                <a:gd name="T98" fmla="*/ 1104 w 1139"/>
                <a:gd name="T99" fmla="*/ 29 h 220"/>
                <a:gd name="T100" fmla="*/ 1070 w 1139"/>
                <a:gd name="T101" fmla="*/ 40 h 220"/>
                <a:gd name="T102" fmla="*/ 1019 w 1139"/>
                <a:gd name="T103" fmla="*/ 54 h 220"/>
                <a:gd name="T104" fmla="*/ 1055 w 1139"/>
                <a:gd name="T105" fmla="*/ 32 h 220"/>
                <a:gd name="T106" fmla="*/ 1056 w 1139"/>
                <a:gd name="T107" fmla="*/ 3 h 220"/>
                <a:gd name="T108" fmla="*/ 991 w 1139"/>
                <a:gd name="T109" fmla="*/ 25 h 220"/>
                <a:gd name="T110" fmla="*/ 961 w 1139"/>
                <a:gd name="T111" fmla="*/ 72 h 220"/>
                <a:gd name="T112" fmla="*/ 985 w 1139"/>
                <a:gd name="T113" fmla="*/ 217 h 220"/>
                <a:gd name="T114" fmla="*/ 1070 w 1139"/>
                <a:gd name="T115" fmla="*/ 100 h 220"/>
                <a:gd name="T116" fmla="*/ 1127 w 1139"/>
                <a:gd name="T117" fmla="*/ 219 h 220"/>
                <a:gd name="T118" fmla="*/ 1139 w 1139"/>
                <a:gd name="T119" fmla="*/ 187 h 220"/>
                <a:gd name="T120" fmla="*/ 1123 w 1139"/>
                <a:gd name="T121" fmla="*/ 192 h 220"/>
                <a:gd name="T122" fmla="*/ 1104 w 1139"/>
                <a:gd name="T123" fmla="*/ 100 h 2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139" h="220">
                  <a:moveTo>
                    <a:pt x="171" y="15"/>
                  </a:moveTo>
                  <a:cubicBezTo>
                    <a:pt x="218" y="15"/>
                    <a:pt x="218" y="15"/>
                    <a:pt x="218" y="15"/>
                  </a:cubicBezTo>
                  <a:cubicBezTo>
                    <a:pt x="218" y="217"/>
                    <a:pt x="218" y="217"/>
                    <a:pt x="218" y="217"/>
                  </a:cubicBezTo>
                  <a:cubicBezTo>
                    <a:pt x="184" y="217"/>
                    <a:pt x="184" y="217"/>
                    <a:pt x="184" y="217"/>
                  </a:cubicBezTo>
                  <a:cubicBezTo>
                    <a:pt x="184" y="89"/>
                    <a:pt x="184" y="89"/>
                    <a:pt x="184" y="89"/>
                  </a:cubicBezTo>
                  <a:cubicBezTo>
                    <a:pt x="184" y="80"/>
                    <a:pt x="184" y="67"/>
                    <a:pt x="185" y="52"/>
                  </a:cubicBezTo>
                  <a:cubicBezTo>
                    <a:pt x="185" y="52"/>
                    <a:pt x="185" y="52"/>
                    <a:pt x="185" y="52"/>
                  </a:cubicBezTo>
                  <a:cubicBezTo>
                    <a:pt x="183" y="58"/>
                    <a:pt x="182" y="65"/>
                    <a:pt x="180" y="68"/>
                  </a:cubicBezTo>
                  <a:cubicBezTo>
                    <a:pt x="120" y="217"/>
                    <a:pt x="120" y="217"/>
                    <a:pt x="120" y="217"/>
                  </a:cubicBezTo>
                  <a:cubicBezTo>
                    <a:pt x="97" y="217"/>
                    <a:pt x="97" y="217"/>
                    <a:pt x="97" y="217"/>
                  </a:cubicBezTo>
                  <a:cubicBezTo>
                    <a:pt x="37" y="70"/>
                    <a:pt x="37" y="70"/>
                    <a:pt x="37" y="70"/>
                  </a:cubicBezTo>
                  <a:cubicBezTo>
                    <a:pt x="36" y="66"/>
                    <a:pt x="34" y="60"/>
                    <a:pt x="32" y="52"/>
                  </a:cubicBezTo>
                  <a:cubicBezTo>
                    <a:pt x="31" y="52"/>
                    <a:pt x="31" y="52"/>
                    <a:pt x="31" y="52"/>
                  </a:cubicBezTo>
                  <a:cubicBezTo>
                    <a:pt x="32" y="56"/>
                    <a:pt x="32" y="60"/>
                    <a:pt x="32" y="65"/>
                  </a:cubicBezTo>
                  <a:cubicBezTo>
                    <a:pt x="33" y="76"/>
                    <a:pt x="33" y="85"/>
                    <a:pt x="33" y="93"/>
                  </a:cubicBezTo>
                  <a:cubicBezTo>
                    <a:pt x="33" y="217"/>
                    <a:pt x="33" y="217"/>
                    <a:pt x="33" y="217"/>
                  </a:cubicBezTo>
                  <a:cubicBezTo>
                    <a:pt x="0" y="217"/>
                    <a:pt x="0" y="217"/>
                    <a:pt x="0" y="217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50" y="15"/>
                    <a:pt x="50" y="15"/>
                    <a:pt x="50" y="15"/>
                  </a:cubicBezTo>
                  <a:cubicBezTo>
                    <a:pt x="100" y="142"/>
                    <a:pt x="100" y="142"/>
                    <a:pt x="100" y="142"/>
                  </a:cubicBezTo>
                  <a:cubicBezTo>
                    <a:pt x="105" y="153"/>
                    <a:pt x="108" y="162"/>
                    <a:pt x="109" y="168"/>
                  </a:cubicBezTo>
                  <a:cubicBezTo>
                    <a:pt x="110" y="168"/>
                    <a:pt x="110" y="168"/>
                    <a:pt x="110" y="168"/>
                  </a:cubicBezTo>
                  <a:cubicBezTo>
                    <a:pt x="119" y="142"/>
                    <a:pt x="119" y="142"/>
                    <a:pt x="119" y="142"/>
                  </a:cubicBezTo>
                  <a:lnTo>
                    <a:pt x="171" y="15"/>
                  </a:lnTo>
                  <a:close/>
                  <a:moveTo>
                    <a:pt x="251" y="217"/>
                  </a:moveTo>
                  <a:cubicBezTo>
                    <a:pt x="285" y="217"/>
                    <a:pt x="285" y="217"/>
                    <a:pt x="285" y="217"/>
                  </a:cubicBezTo>
                  <a:cubicBezTo>
                    <a:pt x="285" y="72"/>
                    <a:pt x="285" y="72"/>
                    <a:pt x="285" y="72"/>
                  </a:cubicBezTo>
                  <a:cubicBezTo>
                    <a:pt x="251" y="72"/>
                    <a:pt x="251" y="72"/>
                    <a:pt x="251" y="72"/>
                  </a:cubicBezTo>
                  <a:lnTo>
                    <a:pt x="251" y="217"/>
                  </a:lnTo>
                  <a:close/>
                  <a:moveTo>
                    <a:pt x="269" y="11"/>
                  </a:moveTo>
                  <a:cubicBezTo>
                    <a:pt x="263" y="11"/>
                    <a:pt x="258" y="13"/>
                    <a:pt x="254" y="17"/>
                  </a:cubicBezTo>
                  <a:cubicBezTo>
                    <a:pt x="250" y="20"/>
                    <a:pt x="248" y="25"/>
                    <a:pt x="248" y="31"/>
                  </a:cubicBezTo>
                  <a:cubicBezTo>
                    <a:pt x="248" y="36"/>
                    <a:pt x="250" y="41"/>
                    <a:pt x="254" y="45"/>
                  </a:cubicBezTo>
                  <a:cubicBezTo>
                    <a:pt x="258" y="48"/>
                    <a:pt x="263" y="50"/>
                    <a:pt x="269" y="50"/>
                  </a:cubicBezTo>
                  <a:cubicBezTo>
                    <a:pt x="274" y="50"/>
                    <a:pt x="279" y="48"/>
                    <a:pt x="283" y="45"/>
                  </a:cubicBezTo>
                  <a:cubicBezTo>
                    <a:pt x="287" y="41"/>
                    <a:pt x="289" y="36"/>
                    <a:pt x="289" y="31"/>
                  </a:cubicBezTo>
                  <a:cubicBezTo>
                    <a:pt x="289" y="25"/>
                    <a:pt x="287" y="21"/>
                    <a:pt x="283" y="17"/>
                  </a:cubicBezTo>
                  <a:cubicBezTo>
                    <a:pt x="279" y="13"/>
                    <a:pt x="274" y="11"/>
                    <a:pt x="269" y="11"/>
                  </a:cubicBezTo>
                  <a:close/>
                  <a:moveTo>
                    <a:pt x="405" y="71"/>
                  </a:moveTo>
                  <a:cubicBezTo>
                    <a:pt x="399" y="69"/>
                    <a:pt x="393" y="69"/>
                    <a:pt x="386" y="69"/>
                  </a:cubicBezTo>
                  <a:cubicBezTo>
                    <a:pt x="371" y="69"/>
                    <a:pt x="357" y="72"/>
                    <a:pt x="345" y="79"/>
                  </a:cubicBezTo>
                  <a:cubicBezTo>
                    <a:pt x="333" y="85"/>
                    <a:pt x="324" y="95"/>
                    <a:pt x="318" y="107"/>
                  </a:cubicBezTo>
                  <a:cubicBezTo>
                    <a:pt x="312" y="119"/>
                    <a:pt x="309" y="133"/>
                    <a:pt x="309" y="148"/>
                  </a:cubicBezTo>
                  <a:cubicBezTo>
                    <a:pt x="309" y="162"/>
                    <a:pt x="312" y="174"/>
                    <a:pt x="318" y="185"/>
                  </a:cubicBezTo>
                  <a:cubicBezTo>
                    <a:pt x="324" y="196"/>
                    <a:pt x="332" y="205"/>
                    <a:pt x="343" y="211"/>
                  </a:cubicBezTo>
                  <a:cubicBezTo>
                    <a:pt x="354" y="217"/>
                    <a:pt x="366" y="220"/>
                    <a:pt x="380" y="220"/>
                  </a:cubicBezTo>
                  <a:cubicBezTo>
                    <a:pt x="396" y="220"/>
                    <a:pt x="410" y="217"/>
                    <a:pt x="421" y="211"/>
                  </a:cubicBezTo>
                  <a:cubicBezTo>
                    <a:pt x="422" y="210"/>
                    <a:pt x="422" y="210"/>
                    <a:pt x="422" y="210"/>
                  </a:cubicBezTo>
                  <a:cubicBezTo>
                    <a:pt x="422" y="179"/>
                    <a:pt x="422" y="179"/>
                    <a:pt x="422" y="179"/>
                  </a:cubicBezTo>
                  <a:cubicBezTo>
                    <a:pt x="420" y="180"/>
                    <a:pt x="420" y="180"/>
                    <a:pt x="420" y="180"/>
                  </a:cubicBezTo>
                  <a:cubicBezTo>
                    <a:pt x="415" y="184"/>
                    <a:pt x="410" y="187"/>
                    <a:pt x="404" y="189"/>
                  </a:cubicBezTo>
                  <a:cubicBezTo>
                    <a:pt x="398" y="191"/>
                    <a:pt x="392" y="192"/>
                    <a:pt x="387" y="192"/>
                  </a:cubicBezTo>
                  <a:cubicBezTo>
                    <a:pt x="374" y="192"/>
                    <a:pt x="363" y="188"/>
                    <a:pt x="355" y="180"/>
                  </a:cubicBezTo>
                  <a:cubicBezTo>
                    <a:pt x="348" y="171"/>
                    <a:pt x="344" y="160"/>
                    <a:pt x="344" y="145"/>
                  </a:cubicBezTo>
                  <a:cubicBezTo>
                    <a:pt x="344" y="131"/>
                    <a:pt x="348" y="119"/>
                    <a:pt x="356" y="110"/>
                  </a:cubicBezTo>
                  <a:cubicBezTo>
                    <a:pt x="364" y="101"/>
                    <a:pt x="375" y="97"/>
                    <a:pt x="388" y="97"/>
                  </a:cubicBezTo>
                  <a:cubicBezTo>
                    <a:pt x="399" y="97"/>
                    <a:pt x="410" y="101"/>
                    <a:pt x="420" y="108"/>
                  </a:cubicBezTo>
                  <a:cubicBezTo>
                    <a:pt x="422" y="109"/>
                    <a:pt x="422" y="109"/>
                    <a:pt x="422" y="109"/>
                  </a:cubicBezTo>
                  <a:cubicBezTo>
                    <a:pt x="422" y="76"/>
                    <a:pt x="422" y="76"/>
                    <a:pt x="422" y="76"/>
                  </a:cubicBezTo>
                  <a:cubicBezTo>
                    <a:pt x="421" y="76"/>
                    <a:pt x="421" y="76"/>
                    <a:pt x="421" y="76"/>
                  </a:cubicBezTo>
                  <a:cubicBezTo>
                    <a:pt x="417" y="74"/>
                    <a:pt x="412" y="72"/>
                    <a:pt x="405" y="71"/>
                  </a:cubicBezTo>
                  <a:close/>
                  <a:moveTo>
                    <a:pt x="517" y="70"/>
                  </a:moveTo>
                  <a:cubicBezTo>
                    <a:pt x="509" y="70"/>
                    <a:pt x="501" y="72"/>
                    <a:pt x="495" y="78"/>
                  </a:cubicBezTo>
                  <a:cubicBezTo>
                    <a:pt x="489" y="83"/>
                    <a:pt x="485" y="89"/>
                    <a:pt x="482" y="97"/>
                  </a:cubicBezTo>
                  <a:cubicBezTo>
                    <a:pt x="481" y="97"/>
                    <a:pt x="481" y="97"/>
                    <a:pt x="481" y="97"/>
                  </a:cubicBezTo>
                  <a:cubicBezTo>
                    <a:pt x="481" y="72"/>
                    <a:pt x="481" y="72"/>
                    <a:pt x="481" y="72"/>
                  </a:cubicBezTo>
                  <a:cubicBezTo>
                    <a:pt x="447" y="72"/>
                    <a:pt x="447" y="72"/>
                    <a:pt x="447" y="72"/>
                  </a:cubicBezTo>
                  <a:cubicBezTo>
                    <a:pt x="447" y="217"/>
                    <a:pt x="447" y="217"/>
                    <a:pt x="447" y="217"/>
                  </a:cubicBezTo>
                  <a:cubicBezTo>
                    <a:pt x="481" y="217"/>
                    <a:pt x="481" y="217"/>
                    <a:pt x="481" y="217"/>
                  </a:cubicBezTo>
                  <a:cubicBezTo>
                    <a:pt x="481" y="143"/>
                    <a:pt x="481" y="143"/>
                    <a:pt x="481" y="143"/>
                  </a:cubicBezTo>
                  <a:cubicBezTo>
                    <a:pt x="481" y="130"/>
                    <a:pt x="484" y="120"/>
                    <a:pt x="490" y="112"/>
                  </a:cubicBezTo>
                  <a:cubicBezTo>
                    <a:pt x="495" y="104"/>
                    <a:pt x="503" y="100"/>
                    <a:pt x="512" y="100"/>
                  </a:cubicBezTo>
                  <a:cubicBezTo>
                    <a:pt x="515" y="100"/>
                    <a:pt x="518" y="101"/>
                    <a:pt x="522" y="102"/>
                  </a:cubicBezTo>
                  <a:cubicBezTo>
                    <a:pt x="526" y="103"/>
                    <a:pt x="528" y="104"/>
                    <a:pt x="530" y="105"/>
                  </a:cubicBezTo>
                  <a:cubicBezTo>
                    <a:pt x="531" y="106"/>
                    <a:pt x="531" y="106"/>
                    <a:pt x="531" y="106"/>
                  </a:cubicBezTo>
                  <a:cubicBezTo>
                    <a:pt x="531" y="72"/>
                    <a:pt x="531" y="72"/>
                    <a:pt x="531" y="72"/>
                  </a:cubicBezTo>
                  <a:cubicBezTo>
                    <a:pt x="531" y="72"/>
                    <a:pt x="531" y="72"/>
                    <a:pt x="531" y="72"/>
                  </a:cubicBezTo>
                  <a:cubicBezTo>
                    <a:pt x="528" y="70"/>
                    <a:pt x="523" y="70"/>
                    <a:pt x="517" y="70"/>
                  </a:cubicBezTo>
                  <a:close/>
                  <a:moveTo>
                    <a:pt x="663" y="89"/>
                  </a:moveTo>
                  <a:cubicBezTo>
                    <a:pt x="675" y="102"/>
                    <a:pt x="682" y="120"/>
                    <a:pt x="682" y="143"/>
                  </a:cubicBezTo>
                  <a:cubicBezTo>
                    <a:pt x="682" y="166"/>
                    <a:pt x="675" y="185"/>
                    <a:pt x="661" y="199"/>
                  </a:cubicBezTo>
                  <a:cubicBezTo>
                    <a:pt x="648" y="213"/>
                    <a:pt x="629" y="220"/>
                    <a:pt x="606" y="220"/>
                  </a:cubicBezTo>
                  <a:cubicBezTo>
                    <a:pt x="584" y="220"/>
                    <a:pt x="566" y="213"/>
                    <a:pt x="553" y="200"/>
                  </a:cubicBezTo>
                  <a:cubicBezTo>
                    <a:pt x="540" y="187"/>
                    <a:pt x="533" y="169"/>
                    <a:pt x="533" y="146"/>
                  </a:cubicBezTo>
                  <a:cubicBezTo>
                    <a:pt x="533" y="122"/>
                    <a:pt x="540" y="103"/>
                    <a:pt x="553" y="89"/>
                  </a:cubicBezTo>
                  <a:cubicBezTo>
                    <a:pt x="567" y="76"/>
                    <a:pt x="586" y="69"/>
                    <a:pt x="610" y="69"/>
                  </a:cubicBezTo>
                  <a:cubicBezTo>
                    <a:pt x="632" y="69"/>
                    <a:pt x="650" y="75"/>
                    <a:pt x="663" y="89"/>
                  </a:cubicBezTo>
                  <a:close/>
                  <a:moveTo>
                    <a:pt x="646" y="144"/>
                  </a:moveTo>
                  <a:cubicBezTo>
                    <a:pt x="646" y="129"/>
                    <a:pt x="643" y="117"/>
                    <a:pt x="636" y="109"/>
                  </a:cubicBezTo>
                  <a:cubicBezTo>
                    <a:pt x="629" y="101"/>
                    <a:pt x="620" y="97"/>
                    <a:pt x="608" y="97"/>
                  </a:cubicBezTo>
                  <a:cubicBezTo>
                    <a:pt x="596" y="97"/>
                    <a:pt x="586" y="101"/>
                    <a:pt x="579" y="109"/>
                  </a:cubicBezTo>
                  <a:cubicBezTo>
                    <a:pt x="572" y="118"/>
                    <a:pt x="568" y="130"/>
                    <a:pt x="568" y="145"/>
                  </a:cubicBezTo>
                  <a:cubicBezTo>
                    <a:pt x="568" y="160"/>
                    <a:pt x="572" y="172"/>
                    <a:pt x="579" y="180"/>
                  </a:cubicBezTo>
                  <a:cubicBezTo>
                    <a:pt x="586" y="188"/>
                    <a:pt x="596" y="192"/>
                    <a:pt x="608" y="192"/>
                  </a:cubicBezTo>
                  <a:cubicBezTo>
                    <a:pt x="621" y="192"/>
                    <a:pt x="630" y="188"/>
                    <a:pt x="637" y="180"/>
                  </a:cubicBezTo>
                  <a:cubicBezTo>
                    <a:pt x="643" y="172"/>
                    <a:pt x="646" y="160"/>
                    <a:pt x="646" y="144"/>
                  </a:cubicBezTo>
                  <a:close/>
                  <a:moveTo>
                    <a:pt x="757" y="132"/>
                  </a:moveTo>
                  <a:cubicBezTo>
                    <a:pt x="746" y="128"/>
                    <a:pt x="739" y="124"/>
                    <a:pt x="737" y="121"/>
                  </a:cubicBezTo>
                  <a:cubicBezTo>
                    <a:pt x="734" y="119"/>
                    <a:pt x="732" y="115"/>
                    <a:pt x="732" y="110"/>
                  </a:cubicBezTo>
                  <a:cubicBezTo>
                    <a:pt x="732" y="106"/>
                    <a:pt x="734" y="103"/>
                    <a:pt x="738" y="100"/>
                  </a:cubicBezTo>
                  <a:cubicBezTo>
                    <a:pt x="741" y="97"/>
                    <a:pt x="746" y="96"/>
                    <a:pt x="752" y="96"/>
                  </a:cubicBezTo>
                  <a:cubicBezTo>
                    <a:pt x="758" y="96"/>
                    <a:pt x="764" y="97"/>
                    <a:pt x="770" y="98"/>
                  </a:cubicBezTo>
                  <a:cubicBezTo>
                    <a:pt x="776" y="100"/>
                    <a:pt x="781" y="103"/>
                    <a:pt x="785" y="105"/>
                  </a:cubicBezTo>
                  <a:cubicBezTo>
                    <a:pt x="786" y="106"/>
                    <a:pt x="786" y="106"/>
                    <a:pt x="786" y="106"/>
                  </a:cubicBezTo>
                  <a:cubicBezTo>
                    <a:pt x="786" y="75"/>
                    <a:pt x="786" y="75"/>
                    <a:pt x="786" y="75"/>
                  </a:cubicBezTo>
                  <a:cubicBezTo>
                    <a:pt x="786" y="75"/>
                    <a:pt x="786" y="75"/>
                    <a:pt x="786" y="75"/>
                  </a:cubicBezTo>
                  <a:cubicBezTo>
                    <a:pt x="782" y="73"/>
                    <a:pt x="777" y="72"/>
                    <a:pt x="770" y="70"/>
                  </a:cubicBezTo>
                  <a:cubicBezTo>
                    <a:pt x="764" y="69"/>
                    <a:pt x="758" y="69"/>
                    <a:pt x="753" y="69"/>
                  </a:cubicBezTo>
                  <a:cubicBezTo>
                    <a:pt x="737" y="69"/>
                    <a:pt x="724" y="73"/>
                    <a:pt x="714" y="81"/>
                  </a:cubicBezTo>
                  <a:cubicBezTo>
                    <a:pt x="703" y="89"/>
                    <a:pt x="698" y="100"/>
                    <a:pt x="698" y="113"/>
                  </a:cubicBezTo>
                  <a:cubicBezTo>
                    <a:pt x="698" y="120"/>
                    <a:pt x="699" y="126"/>
                    <a:pt x="701" y="131"/>
                  </a:cubicBezTo>
                  <a:cubicBezTo>
                    <a:pt x="704" y="136"/>
                    <a:pt x="707" y="141"/>
                    <a:pt x="712" y="144"/>
                  </a:cubicBezTo>
                  <a:cubicBezTo>
                    <a:pt x="716" y="148"/>
                    <a:pt x="723" y="152"/>
                    <a:pt x="733" y="156"/>
                  </a:cubicBezTo>
                  <a:cubicBezTo>
                    <a:pt x="740" y="159"/>
                    <a:pt x="746" y="162"/>
                    <a:pt x="750" y="164"/>
                  </a:cubicBezTo>
                  <a:cubicBezTo>
                    <a:pt x="754" y="166"/>
                    <a:pt x="756" y="168"/>
                    <a:pt x="758" y="171"/>
                  </a:cubicBezTo>
                  <a:cubicBezTo>
                    <a:pt x="759" y="173"/>
                    <a:pt x="760" y="175"/>
                    <a:pt x="760" y="179"/>
                  </a:cubicBezTo>
                  <a:cubicBezTo>
                    <a:pt x="760" y="188"/>
                    <a:pt x="753" y="193"/>
                    <a:pt x="738" y="193"/>
                  </a:cubicBezTo>
                  <a:cubicBezTo>
                    <a:pt x="732" y="193"/>
                    <a:pt x="726" y="192"/>
                    <a:pt x="719" y="190"/>
                  </a:cubicBezTo>
                  <a:cubicBezTo>
                    <a:pt x="712" y="187"/>
                    <a:pt x="705" y="184"/>
                    <a:pt x="700" y="180"/>
                  </a:cubicBezTo>
                  <a:cubicBezTo>
                    <a:pt x="698" y="179"/>
                    <a:pt x="698" y="179"/>
                    <a:pt x="698" y="179"/>
                  </a:cubicBezTo>
                  <a:cubicBezTo>
                    <a:pt x="698" y="212"/>
                    <a:pt x="698" y="212"/>
                    <a:pt x="698" y="212"/>
                  </a:cubicBezTo>
                  <a:cubicBezTo>
                    <a:pt x="699" y="212"/>
                    <a:pt x="699" y="212"/>
                    <a:pt x="699" y="212"/>
                  </a:cubicBezTo>
                  <a:cubicBezTo>
                    <a:pt x="703" y="215"/>
                    <a:pt x="710" y="216"/>
                    <a:pt x="717" y="218"/>
                  </a:cubicBezTo>
                  <a:cubicBezTo>
                    <a:pt x="724" y="219"/>
                    <a:pt x="731" y="220"/>
                    <a:pt x="736" y="220"/>
                  </a:cubicBezTo>
                  <a:cubicBezTo>
                    <a:pt x="754" y="220"/>
                    <a:pt x="768" y="216"/>
                    <a:pt x="778" y="208"/>
                  </a:cubicBezTo>
                  <a:cubicBezTo>
                    <a:pt x="789" y="199"/>
                    <a:pt x="794" y="188"/>
                    <a:pt x="794" y="175"/>
                  </a:cubicBezTo>
                  <a:cubicBezTo>
                    <a:pt x="794" y="165"/>
                    <a:pt x="791" y="157"/>
                    <a:pt x="786" y="150"/>
                  </a:cubicBezTo>
                  <a:cubicBezTo>
                    <a:pt x="780" y="143"/>
                    <a:pt x="770" y="137"/>
                    <a:pt x="757" y="132"/>
                  </a:cubicBezTo>
                  <a:close/>
                  <a:moveTo>
                    <a:pt x="938" y="89"/>
                  </a:moveTo>
                  <a:cubicBezTo>
                    <a:pt x="951" y="102"/>
                    <a:pt x="957" y="120"/>
                    <a:pt x="957" y="143"/>
                  </a:cubicBezTo>
                  <a:cubicBezTo>
                    <a:pt x="957" y="166"/>
                    <a:pt x="951" y="185"/>
                    <a:pt x="937" y="199"/>
                  </a:cubicBezTo>
                  <a:cubicBezTo>
                    <a:pt x="924" y="213"/>
                    <a:pt x="905" y="220"/>
                    <a:pt x="882" y="220"/>
                  </a:cubicBezTo>
                  <a:cubicBezTo>
                    <a:pt x="860" y="220"/>
                    <a:pt x="842" y="213"/>
                    <a:pt x="829" y="200"/>
                  </a:cubicBezTo>
                  <a:cubicBezTo>
                    <a:pt x="816" y="187"/>
                    <a:pt x="809" y="169"/>
                    <a:pt x="809" y="146"/>
                  </a:cubicBezTo>
                  <a:cubicBezTo>
                    <a:pt x="809" y="122"/>
                    <a:pt x="816" y="103"/>
                    <a:pt x="829" y="89"/>
                  </a:cubicBezTo>
                  <a:cubicBezTo>
                    <a:pt x="843" y="76"/>
                    <a:pt x="862" y="69"/>
                    <a:pt x="885" y="69"/>
                  </a:cubicBezTo>
                  <a:cubicBezTo>
                    <a:pt x="908" y="69"/>
                    <a:pt x="926" y="75"/>
                    <a:pt x="938" y="89"/>
                  </a:cubicBezTo>
                  <a:close/>
                  <a:moveTo>
                    <a:pt x="922" y="144"/>
                  </a:moveTo>
                  <a:cubicBezTo>
                    <a:pt x="922" y="129"/>
                    <a:pt x="919" y="117"/>
                    <a:pt x="912" y="109"/>
                  </a:cubicBezTo>
                  <a:cubicBezTo>
                    <a:pt x="905" y="101"/>
                    <a:pt x="896" y="97"/>
                    <a:pt x="884" y="97"/>
                  </a:cubicBezTo>
                  <a:cubicBezTo>
                    <a:pt x="871" y="97"/>
                    <a:pt x="862" y="101"/>
                    <a:pt x="855" y="109"/>
                  </a:cubicBezTo>
                  <a:cubicBezTo>
                    <a:pt x="848" y="118"/>
                    <a:pt x="844" y="130"/>
                    <a:pt x="844" y="145"/>
                  </a:cubicBezTo>
                  <a:cubicBezTo>
                    <a:pt x="844" y="160"/>
                    <a:pt x="848" y="172"/>
                    <a:pt x="855" y="180"/>
                  </a:cubicBezTo>
                  <a:cubicBezTo>
                    <a:pt x="862" y="188"/>
                    <a:pt x="871" y="192"/>
                    <a:pt x="884" y="192"/>
                  </a:cubicBezTo>
                  <a:cubicBezTo>
                    <a:pt x="896" y="192"/>
                    <a:pt x="906" y="188"/>
                    <a:pt x="912" y="180"/>
                  </a:cubicBezTo>
                  <a:cubicBezTo>
                    <a:pt x="919" y="172"/>
                    <a:pt x="922" y="160"/>
                    <a:pt x="922" y="144"/>
                  </a:cubicBezTo>
                  <a:close/>
                  <a:moveTo>
                    <a:pt x="1139" y="100"/>
                  </a:moveTo>
                  <a:cubicBezTo>
                    <a:pt x="1139" y="72"/>
                    <a:pt x="1139" y="72"/>
                    <a:pt x="1139" y="72"/>
                  </a:cubicBezTo>
                  <a:cubicBezTo>
                    <a:pt x="1104" y="72"/>
                    <a:pt x="1104" y="72"/>
                    <a:pt x="1104" y="72"/>
                  </a:cubicBezTo>
                  <a:cubicBezTo>
                    <a:pt x="1104" y="29"/>
                    <a:pt x="1104" y="29"/>
                    <a:pt x="1104" y="29"/>
                  </a:cubicBezTo>
                  <a:cubicBezTo>
                    <a:pt x="1103" y="29"/>
                    <a:pt x="1103" y="29"/>
                    <a:pt x="1103" y="29"/>
                  </a:cubicBezTo>
                  <a:cubicBezTo>
                    <a:pt x="1071" y="39"/>
                    <a:pt x="1071" y="39"/>
                    <a:pt x="1071" y="39"/>
                  </a:cubicBezTo>
                  <a:cubicBezTo>
                    <a:pt x="1070" y="40"/>
                    <a:pt x="1070" y="40"/>
                    <a:pt x="1070" y="40"/>
                  </a:cubicBezTo>
                  <a:cubicBezTo>
                    <a:pt x="1070" y="72"/>
                    <a:pt x="1070" y="72"/>
                    <a:pt x="1070" y="72"/>
                  </a:cubicBezTo>
                  <a:cubicBezTo>
                    <a:pt x="1019" y="72"/>
                    <a:pt x="1019" y="72"/>
                    <a:pt x="1019" y="72"/>
                  </a:cubicBezTo>
                  <a:cubicBezTo>
                    <a:pt x="1019" y="54"/>
                    <a:pt x="1019" y="54"/>
                    <a:pt x="1019" y="54"/>
                  </a:cubicBezTo>
                  <a:cubicBezTo>
                    <a:pt x="1019" y="46"/>
                    <a:pt x="1021" y="39"/>
                    <a:pt x="1025" y="35"/>
                  </a:cubicBezTo>
                  <a:cubicBezTo>
                    <a:pt x="1028" y="30"/>
                    <a:pt x="1034" y="28"/>
                    <a:pt x="1040" y="28"/>
                  </a:cubicBezTo>
                  <a:cubicBezTo>
                    <a:pt x="1045" y="28"/>
                    <a:pt x="1050" y="29"/>
                    <a:pt x="1055" y="32"/>
                  </a:cubicBezTo>
                  <a:cubicBezTo>
                    <a:pt x="1057" y="32"/>
                    <a:pt x="1057" y="32"/>
                    <a:pt x="1057" y="32"/>
                  </a:cubicBezTo>
                  <a:cubicBezTo>
                    <a:pt x="1057" y="3"/>
                    <a:pt x="1057" y="3"/>
                    <a:pt x="1057" y="3"/>
                  </a:cubicBezTo>
                  <a:cubicBezTo>
                    <a:pt x="1056" y="3"/>
                    <a:pt x="1056" y="3"/>
                    <a:pt x="1056" y="3"/>
                  </a:cubicBezTo>
                  <a:cubicBezTo>
                    <a:pt x="1051" y="1"/>
                    <a:pt x="1045" y="0"/>
                    <a:pt x="1037" y="0"/>
                  </a:cubicBezTo>
                  <a:cubicBezTo>
                    <a:pt x="1027" y="0"/>
                    <a:pt x="1018" y="3"/>
                    <a:pt x="1010" y="7"/>
                  </a:cubicBezTo>
                  <a:cubicBezTo>
                    <a:pt x="1002" y="11"/>
                    <a:pt x="996" y="17"/>
                    <a:pt x="991" y="25"/>
                  </a:cubicBezTo>
                  <a:cubicBezTo>
                    <a:pt x="987" y="33"/>
                    <a:pt x="985" y="42"/>
                    <a:pt x="985" y="52"/>
                  </a:cubicBezTo>
                  <a:cubicBezTo>
                    <a:pt x="985" y="72"/>
                    <a:pt x="985" y="72"/>
                    <a:pt x="985" y="72"/>
                  </a:cubicBezTo>
                  <a:cubicBezTo>
                    <a:pt x="961" y="72"/>
                    <a:pt x="961" y="72"/>
                    <a:pt x="961" y="72"/>
                  </a:cubicBezTo>
                  <a:cubicBezTo>
                    <a:pt x="961" y="100"/>
                    <a:pt x="961" y="100"/>
                    <a:pt x="961" y="100"/>
                  </a:cubicBezTo>
                  <a:cubicBezTo>
                    <a:pt x="985" y="100"/>
                    <a:pt x="985" y="100"/>
                    <a:pt x="985" y="100"/>
                  </a:cubicBezTo>
                  <a:cubicBezTo>
                    <a:pt x="985" y="217"/>
                    <a:pt x="985" y="217"/>
                    <a:pt x="985" y="217"/>
                  </a:cubicBezTo>
                  <a:cubicBezTo>
                    <a:pt x="1019" y="217"/>
                    <a:pt x="1019" y="217"/>
                    <a:pt x="1019" y="217"/>
                  </a:cubicBezTo>
                  <a:cubicBezTo>
                    <a:pt x="1019" y="100"/>
                    <a:pt x="1019" y="100"/>
                    <a:pt x="1019" y="100"/>
                  </a:cubicBezTo>
                  <a:cubicBezTo>
                    <a:pt x="1070" y="100"/>
                    <a:pt x="1070" y="100"/>
                    <a:pt x="1070" y="100"/>
                  </a:cubicBezTo>
                  <a:cubicBezTo>
                    <a:pt x="1070" y="174"/>
                    <a:pt x="1070" y="174"/>
                    <a:pt x="1070" y="174"/>
                  </a:cubicBezTo>
                  <a:cubicBezTo>
                    <a:pt x="1070" y="205"/>
                    <a:pt x="1084" y="220"/>
                    <a:pt x="1113" y="220"/>
                  </a:cubicBezTo>
                  <a:cubicBezTo>
                    <a:pt x="1118" y="220"/>
                    <a:pt x="1122" y="220"/>
                    <a:pt x="1127" y="219"/>
                  </a:cubicBezTo>
                  <a:cubicBezTo>
                    <a:pt x="1133" y="217"/>
                    <a:pt x="1136" y="216"/>
                    <a:pt x="1138" y="215"/>
                  </a:cubicBezTo>
                  <a:cubicBezTo>
                    <a:pt x="1139" y="215"/>
                    <a:pt x="1139" y="215"/>
                    <a:pt x="1139" y="215"/>
                  </a:cubicBezTo>
                  <a:cubicBezTo>
                    <a:pt x="1139" y="187"/>
                    <a:pt x="1139" y="187"/>
                    <a:pt x="1139" y="187"/>
                  </a:cubicBezTo>
                  <a:cubicBezTo>
                    <a:pt x="1137" y="188"/>
                    <a:pt x="1137" y="188"/>
                    <a:pt x="1137" y="188"/>
                  </a:cubicBezTo>
                  <a:cubicBezTo>
                    <a:pt x="1135" y="189"/>
                    <a:pt x="1133" y="190"/>
                    <a:pt x="1130" y="191"/>
                  </a:cubicBezTo>
                  <a:cubicBezTo>
                    <a:pt x="1127" y="192"/>
                    <a:pt x="1125" y="192"/>
                    <a:pt x="1123" y="192"/>
                  </a:cubicBezTo>
                  <a:cubicBezTo>
                    <a:pt x="1117" y="192"/>
                    <a:pt x="1112" y="190"/>
                    <a:pt x="1109" y="187"/>
                  </a:cubicBezTo>
                  <a:cubicBezTo>
                    <a:pt x="1106" y="183"/>
                    <a:pt x="1104" y="177"/>
                    <a:pt x="1104" y="168"/>
                  </a:cubicBezTo>
                  <a:cubicBezTo>
                    <a:pt x="1104" y="100"/>
                    <a:pt x="1104" y="100"/>
                    <a:pt x="1104" y="100"/>
                  </a:cubicBezTo>
                  <a:lnTo>
                    <a:pt x="1139" y="100"/>
                  </a:lnTo>
                  <a:close/>
                </a:path>
              </a:pathLst>
            </a:custGeom>
            <a:solidFill>
              <a:srgbClr val="767676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28860535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&amp; 2-color Non-bullet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274638" y="1212850"/>
            <a:ext cx="11887200" cy="2025170"/>
          </a:xfrm>
        </p:spPr>
        <p:txBody>
          <a:bodyPr/>
          <a:lstStyle>
            <a:lvl1pPr marL="0" indent="0">
              <a:buNone/>
              <a:defRPr>
                <a:gradFill>
                  <a:gsLst>
                    <a:gs pos="1250">
                      <a:schemeClr val="tx2"/>
                    </a:gs>
                    <a:gs pos="99000">
                      <a:schemeClr val="tx2"/>
                    </a:gs>
                  </a:gsLst>
                  <a:lin ang="5400000" scaled="0"/>
                </a:gradFill>
              </a:defRPr>
            </a:lvl1pPr>
            <a:lvl2pPr marL="0" indent="0">
              <a:buFontTx/>
              <a:buNone/>
              <a:defRPr sz="2000"/>
            </a:lvl2pPr>
            <a:lvl3pPr marL="228600" indent="0">
              <a:buNone/>
              <a:defRPr/>
            </a:lvl3pPr>
            <a:lvl4pPr marL="457200" indent="0">
              <a:buNone/>
              <a:defRPr/>
            </a:lvl4pPr>
            <a:lvl5pPr marL="685800" indent="0"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74816850"/>
      </p:ext>
    </p:extLst>
  </p:cSld>
  <p:clrMapOvr>
    <a:masterClrMapping/>
  </p:clrMapOvr>
  <p:transition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&amp; Non-bullet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274638" y="1212850"/>
            <a:ext cx="11887200" cy="2025170"/>
          </a:xfrm>
        </p:spPr>
        <p:txBody>
          <a:bodyPr/>
          <a:lstStyle>
            <a:lvl1pPr marL="0" indent="0">
              <a:buNone/>
              <a:defRPr>
                <a:gradFill>
                  <a:gsLst>
                    <a:gs pos="1250">
                      <a:schemeClr val="tx1"/>
                    </a:gs>
                    <a:gs pos="99000">
                      <a:schemeClr val="tx1"/>
                    </a:gs>
                  </a:gsLst>
                  <a:lin ang="5400000" scaled="0"/>
                </a:gradFill>
              </a:defRPr>
            </a:lvl1pPr>
            <a:lvl2pPr marL="0" indent="0">
              <a:buFontTx/>
              <a:buNone/>
              <a:defRPr sz="2000"/>
            </a:lvl2pPr>
            <a:lvl3pPr marL="228600" indent="0">
              <a:buNone/>
              <a:defRPr/>
            </a:lvl3pPr>
            <a:lvl4pPr marL="457200" indent="0">
              <a:buNone/>
              <a:defRPr/>
            </a:lvl4pPr>
            <a:lvl5pPr marL="685800" indent="0"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43985228"/>
      </p:ext>
    </p:extLst>
  </p:cSld>
  <p:clrMapOvr>
    <a:masterClrMapping/>
  </p:clrMapOvr>
  <p:transition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1st level colo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274638" y="1212850"/>
            <a:ext cx="11887200" cy="2025170"/>
          </a:xfrm>
        </p:spPr>
        <p:txBody>
          <a:bodyPr>
            <a:spAutoFit/>
          </a:bodyPr>
          <a:lstStyle>
            <a:lvl1pPr>
              <a:defRPr sz="3600">
                <a:gradFill>
                  <a:gsLst>
                    <a:gs pos="1250">
                      <a:schemeClr val="tx2"/>
                    </a:gs>
                    <a:gs pos="99000">
                      <a:schemeClr val="tx2"/>
                    </a:gs>
                  </a:gsLst>
                  <a:lin ang="5400000" scaled="0"/>
                </a:gradFill>
              </a:defRPr>
            </a:lvl1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229941979"/>
      </p:ext>
    </p:extLst>
  </p:cSld>
  <p:clrMapOvr>
    <a:masterClrMapping/>
  </p:clrMapOvr>
  <p:transition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274638" y="1212850"/>
            <a:ext cx="11887200" cy="2025170"/>
          </a:xfrm>
        </p:spPr>
        <p:txBody>
          <a:bodyPr>
            <a:spAutoFit/>
          </a:bodyPr>
          <a:lstStyle>
            <a:lvl1pPr>
              <a:defRPr sz="3600"/>
            </a:lvl1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553196831"/>
      </p:ext>
    </p:extLst>
  </p:cSld>
  <p:clrMapOvr>
    <a:masterClrMapping/>
  </p:clrMapOvr>
  <p:transition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 2-color Non-bullete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274639" y="1212849"/>
            <a:ext cx="5486399" cy="2468368"/>
          </a:xfrm>
        </p:spPr>
        <p:txBody>
          <a:bodyPr wrap="square">
            <a:spAutoFit/>
          </a:bodyPr>
          <a:lstStyle>
            <a:lvl1pPr marL="0" indent="0">
              <a:spcBef>
                <a:spcPts val="1224"/>
              </a:spcBef>
              <a:buClr>
                <a:schemeClr val="tx1"/>
              </a:buClr>
              <a:buFont typeface="Wingdings" pitchFamily="2" charset="2"/>
              <a:buNone/>
              <a:defRPr sz="3600">
                <a:gradFill>
                  <a:gsLst>
                    <a:gs pos="1250">
                      <a:schemeClr val="tx2"/>
                    </a:gs>
                    <a:gs pos="99000">
                      <a:schemeClr val="tx2"/>
                    </a:gs>
                  </a:gsLst>
                  <a:lin ang="5400000" scaled="0"/>
                </a:gradFill>
              </a:defRPr>
            </a:lvl1pPr>
            <a:lvl2pPr marL="0" indent="0">
              <a:buNone/>
              <a:defRPr sz="2000"/>
            </a:lvl2pPr>
            <a:lvl3pPr marL="231775" indent="0">
              <a:buNone/>
              <a:tabLst/>
              <a:defRPr sz="2000"/>
            </a:lvl3pPr>
            <a:lvl4pPr marL="460375" indent="0">
              <a:buNone/>
              <a:defRPr/>
            </a:lvl4pPr>
            <a:lvl5pPr marL="685800" indent="0">
              <a:buNone/>
              <a:tabLst/>
              <a:defRPr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3"/>
          <p:cNvSpPr>
            <a:spLocks noGrp="1"/>
          </p:cNvSpPr>
          <p:nvPr>
            <p:ph type="body" sz="quarter" idx="11"/>
          </p:nvPr>
        </p:nvSpPr>
        <p:spPr>
          <a:xfrm>
            <a:off x="6675439" y="1212849"/>
            <a:ext cx="5486399" cy="2468368"/>
          </a:xfrm>
        </p:spPr>
        <p:txBody>
          <a:bodyPr wrap="square">
            <a:spAutoFit/>
          </a:bodyPr>
          <a:lstStyle>
            <a:lvl1pPr marL="0" indent="0">
              <a:spcBef>
                <a:spcPts val="1224"/>
              </a:spcBef>
              <a:buClr>
                <a:schemeClr val="tx1"/>
              </a:buClr>
              <a:buFont typeface="Wingdings" pitchFamily="2" charset="2"/>
              <a:buNone/>
              <a:defRPr sz="3600">
                <a:gradFill>
                  <a:gsLst>
                    <a:gs pos="1250">
                      <a:schemeClr val="tx2"/>
                    </a:gs>
                    <a:gs pos="99000">
                      <a:schemeClr val="tx2"/>
                    </a:gs>
                  </a:gsLst>
                  <a:lin ang="5400000" scaled="0"/>
                </a:gradFill>
              </a:defRPr>
            </a:lvl1pPr>
            <a:lvl2pPr marL="0" indent="0">
              <a:buNone/>
              <a:defRPr sz="2000"/>
            </a:lvl2pPr>
            <a:lvl3pPr marL="231775" indent="0">
              <a:buNone/>
              <a:tabLst/>
              <a:defRPr sz="2000"/>
            </a:lvl3pPr>
            <a:lvl4pPr marL="460375" indent="0">
              <a:buNone/>
              <a:defRPr/>
            </a:lvl4pPr>
            <a:lvl5pPr marL="685800" indent="0">
              <a:buNone/>
              <a:tabLst/>
              <a:defRPr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68534032"/>
      </p:ext>
    </p:extLst>
  </p:cSld>
  <p:clrMapOvr>
    <a:masterClrMapping/>
  </p:clrMapOvr>
  <p:transition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 Non-bullet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274639" y="1212849"/>
            <a:ext cx="5486399" cy="2468368"/>
          </a:xfrm>
        </p:spPr>
        <p:txBody>
          <a:bodyPr wrap="square">
            <a:spAutoFit/>
          </a:bodyPr>
          <a:lstStyle>
            <a:lvl1pPr marL="0" indent="0">
              <a:spcBef>
                <a:spcPts val="1224"/>
              </a:spcBef>
              <a:buClr>
                <a:schemeClr val="tx1"/>
              </a:buClr>
              <a:buFont typeface="Wingdings" pitchFamily="2" charset="2"/>
              <a:buNone/>
              <a:defRPr sz="3600"/>
            </a:lvl1pPr>
            <a:lvl2pPr marL="0" indent="0">
              <a:buNone/>
              <a:defRPr sz="2000"/>
            </a:lvl2pPr>
            <a:lvl3pPr marL="231775" indent="0">
              <a:buNone/>
              <a:tabLst/>
              <a:defRPr sz="2000"/>
            </a:lvl3pPr>
            <a:lvl4pPr marL="460375" indent="0">
              <a:buNone/>
              <a:defRPr/>
            </a:lvl4pPr>
            <a:lvl5pPr marL="685800" indent="0">
              <a:buNone/>
              <a:tabLst/>
              <a:defRPr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3"/>
          <p:cNvSpPr>
            <a:spLocks noGrp="1"/>
          </p:cNvSpPr>
          <p:nvPr>
            <p:ph type="body" sz="quarter" idx="11"/>
          </p:nvPr>
        </p:nvSpPr>
        <p:spPr>
          <a:xfrm>
            <a:off x="6675439" y="1212849"/>
            <a:ext cx="5486399" cy="2468368"/>
          </a:xfrm>
        </p:spPr>
        <p:txBody>
          <a:bodyPr wrap="square">
            <a:spAutoFit/>
          </a:bodyPr>
          <a:lstStyle>
            <a:lvl1pPr marL="0" indent="0">
              <a:spcBef>
                <a:spcPts val="1224"/>
              </a:spcBef>
              <a:buClr>
                <a:schemeClr val="tx1"/>
              </a:buClr>
              <a:buFont typeface="Wingdings" pitchFamily="2" charset="2"/>
              <a:buNone/>
              <a:defRPr sz="3600"/>
            </a:lvl1pPr>
            <a:lvl2pPr marL="0" indent="0">
              <a:buNone/>
              <a:defRPr sz="2000"/>
            </a:lvl2pPr>
            <a:lvl3pPr marL="231775" indent="0">
              <a:buNone/>
              <a:tabLst/>
              <a:defRPr sz="2000"/>
            </a:lvl3pPr>
            <a:lvl4pPr marL="460375" indent="0">
              <a:buNone/>
              <a:defRPr/>
            </a:lvl4pPr>
            <a:lvl5pPr marL="685800" indent="0">
              <a:buNone/>
              <a:tabLst/>
              <a:defRPr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18839873"/>
      </p:ext>
    </p:extLst>
  </p:cSld>
  <p:clrMapOvr>
    <a:masterClrMapping/>
  </p:clrMapOvr>
  <p:transition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 Bullet text 1st level colo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274639" y="1212849"/>
            <a:ext cx="5486399" cy="2425279"/>
          </a:xfrm>
        </p:spPr>
        <p:txBody>
          <a:bodyPr wrap="square">
            <a:spAutoFit/>
          </a:bodyPr>
          <a:lstStyle>
            <a:lvl1pPr marL="287338" indent="-287338">
              <a:spcBef>
                <a:spcPts val="1224"/>
              </a:spcBef>
              <a:buClr>
                <a:schemeClr val="tx2"/>
              </a:buClr>
              <a:buFont typeface="Arial" pitchFamily="34" charset="0"/>
              <a:buChar char="•"/>
              <a:defRPr sz="3200">
                <a:gradFill>
                  <a:gsLst>
                    <a:gs pos="1250">
                      <a:schemeClr val="tx2"/>
                    </a:gs>
                    <a:gs pos="99000">
                      <a:schemeClr val="tx2"/>
                    </a:gs>
                  </a:gsLst>
                  <a:lin ang="5400000" scaled="0"/>
                </a:gradFill>
              </a:defRPr>
            </a:lvl1pPr>
            <a:lvl2pPr marL="531166" indent="-233195">
              <a:defRPr sz="2400"/>
            </a:lvl2pPr>
            <a:lvl3pPr marL="699585" indent="-168419">
              <a:tabLst/>
              <a:defRPr sz="2000"/>
            </a:lvl3pPr>
            <a:lvl4pPr marL="880958" indent="-181374">
              <a:defRPr/>
            </a:lvl4pPr>
            <a:lvl5pPr marL="1049377" indent="-168419">
              <a:tabLst/>
              <a:defRPr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3"/>
          <p:cNvSpPr>
            <a:spLocks noGrp="1"/>
          </p:cNvSpPr>
          <p:nvPr>
            <p:ph type="body" sz="quarter" idx="11"/>
          </p:nvPr>
        </p:nvSpPr>
        <p:spPr>
          <a:xfrm>
            <a:off x="6675439" y="1212849"/>
            <a:ext cx="5486399" cy="2425279"/>
          </a:xfrm>
        </p:spPr>
        <p:txBody>
          <a:bodyPr wrap="square">
            <a:spAutoFit/>
          </a:bodyPr>
          <a:lstStyle>
            <a:lvl1pPr marL="287338" indent="-287338">
              <a:spcBef>
                <a:spcPts val="1224"/>
              </a:spcBef>
              <a:buClr>
                <a:schemeClr val="tx2"/>
              </a:buClr>
              <a:buFont typeface="Arial" pitchFamily="34" charset="0"/>
              <a:buChar char="•"/>
              <a:defRPr sz="3200">
                <a:gradFill>
                  <a:gsLst>
                    <a:gs pos="1250">
                      <a:schemeClr val="tx2"/>
                    </a:gs>
                    <a:gs pos="99000">
                      <a:schemeClr val="tx2"/>
                    </a:gs>
                  </a:gsLst>
                  <a:lin ang="5400000" scaled="0"/>
                </a:gradFill>
              </a:defRPr>
            </a:lvl1pPr>
            <a:lvl2pPr marL="531166" indent="-233195">
              <a:defRPr sz="2400"/>
            </a:lvl2pPr>
            <a:lvl3pPr marL="699585" indent="-168419">
              <a:tabLst/>
              <a:defRPr sz="2000"/>
            </a:lvl3pPr>
            <a:lvl4pPr marL="880958" indent="-181374">
              <a:defRPr/>
            </a:lvl4pPr>
            <a:lvl5pPr marL="1049377" indent="-168419">
              <a:tabLst/>
              <a:defRPr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98371309"/>
      </p:ext>
    </p:extLst>
  </p:cSld>
  <p:clrMapOvr>
    <a:masterClrMapping/>
  </p:clrMapOvr>
  <p:transition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 Bulle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274639" y="1212849"/>
            <a:ext cx="5486399" cy="2425279"/>
          </a:xfrm>
        </p:spPr>
        <p:txBody>
          <a:bodyPr wrap="square">
            <a:spAutoFit/>
          </a:bodyPr>
          <a:lstStyle>
            <a:lvl1pPr marL="287338" indent="-287338">
              <a:spcBef>
                <a:spcPts val="1224"/>
              </a:spcBef>
              <a:buClr>
                <a:schemeClr val="tx1"/>
              </a:buClr>
              <a:buFont typeface="Arial" pitchFamily="34" charset="0"/>
              <a:buChar char="•"/>
              <a:defRPr sz="3200"/>
            </a:lvl1pPr>
            <a:lvl2pPr marL="531166" indent="-233195">
              <a:defRPr sz="2400"/>
            </a:lvl2pPr>
            <a:lvl3pPr marL="699585" indent="-168419">
              <a:tabLst/>
              <a:defRPr sz="2000"/>
            </a:lvl3pPr>
            <a:lvl4pPr marL="880958" indent="-181374">
              <a:defRPr/>
            </a:lvl4pPr>
            <a:lvl5pPr marL="1049377" indent="-168419">
              <a:tabLst/>
              <a:defRPr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3"/>
          <p:cNvSpPr>
            <a:spLocks noGrp="1"/>
          </p:cNvSpPr>
          <p:nvPr>
            <p:ph type="body" sz="quarter" idx="11"/>
          </p:nvPr>
        </p:nvSpPr>
        <p:spPr>
          <a:xfrm>
            <a:off x="6675439" y="1212849"/>
            <a:ext cx="5486399" cy="2425279"/>
          </a:xfrm>
        </p:spPr>
        <p:txBody>
          <a:bodyPr wrap="square">
            <a:spAutoFit/>
          </a:bodyPr>
          <a:lstStyle>
            <a:lvl1pPr marL="287338" indent="-287338">
              <a:spcBef>
                <a:spcPts val="1224"/>
              </a:spcBef>
              <a:buClr>
                <a:schemeClr val="tx1"/>
              </a:buClr>
              <a:buFont typeface="Arial" pitchFamily="34" charset="0"/>
              <a:buChar char="•"/>
              <a:defRPr sz="3200"/>
            </a:lvl1pPr>
            <a:lvl2pPr marL="531166" indent="-233195">
              <a:defRPr sz="2400"/>
            </a:lvl2pPr>
            <a:lvl3pPr marL="699585" indent="-168419">
              <a:tabLst/>
              <a:defRPr sz="2000"/>
            </a:lvl3pPr>
            <a:lvl4pPr marL="880958" indent="-181374">
              <a:defRPr/>
            </a:lvl4pPr>
            <a:lvl5pPr marL="1049377" indent="-168419">
              <a:tabLst/>
              <a:defRPr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9362577"/>
      </p:ext>
    </p:extLst>
  </p:cSld>
  <p:clrMapOvr>
    <a:masterClrMapping/>
  </p:clrMapOvr>
  <p:transition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311135705"/>
      </p:ext>
    </p:extLst>
  </p:cSld>
  <p:clrMapOvr>
    <a:masterClrMapping/>
  </p:clrMapOvr>
  <p:transition>
    <p:fad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mo slid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274639" y="1209973"/>
            <a:ext cx="10056812" cy="2751698"/>
          </a:xfrm>
          <a:noFill/>
        </p:spPr>
        <p:txBody>
          <a:bodyPr tIns="91440" bIns="91440" anchor="t" anchorCtr="0"/>
          <a:lstStyle>
            <a:lvl1pPr>
              <a:defRPr sz="7200" spc="-100" baseline="0">
                <a:gradFill>
                  <a:gsLst>
                    <a:gs pos="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</a:defRPr>
            </a:lvl1pPr>
          </a:lstStyle>
          <a:p>
            <a:r>
              <a:rPr lang="en-US" dirty="0"/>
              <a:t>Demo title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2" hasCustomPrompt="1"/>
          </p:nvPr>
        </p:nvSpPr>
        <p:spPr>
          <a:xfrm>
            <a:off x="274638" y="3954463"/>
            <a:ext cx="10058401" cy="1829593"/>
          </a:xfrm>
          <a:noFill/>
        </p:spPr>
        <p:txBody>
          <a:bodyPr lIns="182880" tIns="146304" rIns="182880" bIns="146304">
            <a:noAutofit/>
          </a:bodyPr>
          <a:lstStyle>
            <a:lvl1pPr marL="0" indent="0">
              <a:spcBef>
                <a:spcPts val="0"/>
              </a:spcBef>
              <a:buNone/>
              <a:defRPr sz="3600" spc="0" baseline="0">
                <a:gradFill>
                  <a:gsLst>
                    <a:gs pos="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+mj-lt"/>
              </a:defRPr>
            </a:lvl1pPr>
          </a:lstStyle>
          <a:p>
            <a:pPr lvl="0"/>
            <a:r>
              <a:rPr lang="en-US" dirty="0"/>
              <a:t>Speaker Name</a:t>
            </a:r>
          </a:p>
        </p:txBody>
      </p:sp>
    </p:spTree>
    <p:extLst>
      <p:ext uri="{BB962C8B-B14F-4D97-AF65-F5344CB8AC3E}">
        <p14:creationId xmlns:p14="http://schemas.microsoft.com/office/powerpoint/2010/main" val="292386190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ideo slide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274639" y="1209973"/>
            <a:ext cx="10056812" cy="2751698"/>
          </a:xfrm>
          <a:noFill/>
        </p:spPr>
        <p:txBody>
          <a:bodyPr tIns="91440" bIns="91440" anchor="t" anchorCtr="0"/>
          <a:lstStyle>
            <a:lvl1pPr>
              <a:defRPr lang="en-US" sz="7200" b="0" kern="1200" cap="none" spc="-100" baseline="0" dirty="0">
                <a:ln w="3175">
                  <a:noFill/>
                </a:ln>
                <a:gradFill>
                  <a:gsLst>
                    <a:gs pos="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effectLst/>
                <a:latin typeface="+mj-lt"/>
                <a:ea typeface="+mn-ea"/>
                <a:cs typeface="Segoe UI" pitchFamily="34" charset="0"/>
              </a:defRPr>
            </a:lvl1pPr>
          </a:lstStyle>
          <a:p>
            <a:r>
              <a:rPr lang="en-US" dirty="0"/>
              <a:t>Video title</a:t>
            </a:r>
          </a:p>
        </p:txBody>
      </p:sp>
    </p:spTree>
    <p:extLst>
      <p:ext uri="{BB962C8B-B14F-4D97-AF65-F5344CB8AC3E}">
        <p14:creationId xmlns:p14="http://schemas.microsoft.com/office/powerpoint/2010/main" val="215941221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Title Accent Color 1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274638" y="2125662"/>
            <a:ext cx="11887200" cy="1181862"/>
          </a:xfrm>
          <a:noFill/>
        </p:spPr>
        <p:txBody>
          <a:bodyPr tIns="91440" bIns="91440" anchor="t" anchorCtr="0">
            <a:spAutoFit/>
          </a:bodyPr>
          <a:lstStyle>
            <a:lvl1pPr>
              <a:defRPr sz="7200" spc="-100" baseline="0">
                <a:gradFill>
                  <a:gsLst>
                    <a:gs pos="100000">
                      <a:schemeClr val="tx1"/>
                    </a:gs>
                    <a:gs pos="0">
                      <a:schemeClr val="tx1"/>
                    </a:gs>
                  </a:gsLst>
                  <a:lin ang="5400000" scaled="0"/>
                </a:gradFill>
              </a:defRPr>
            </a:lvl1pPr>
          </a:lstStyle>
          <a:p>
            <a:r>
              <a:rPr lang="en-US" dirty="0"/>
              <a:t>Section title</a:t>
            </a:r>
          </a:p>
        </p:txBody>
      </p:sp>
    </p:spTree>
    <p:extLst>
      <p:ext uri="{BB962C8B-B14F-4D97-AF65-F5344CB8AC3E}">
        <p14:creationId xmlns:p14="http://schemas.microsoft.com/office/powerpoint/2010/main" val="407535725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Title Accent Color 2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274638" y="2125662"/>
            <a:ext cx="11887200" cy="1181862"/>
          </a:xfrm>
          <a:noFill/>
        </p:spPr>
        <p:txBody>
          <a:bodyPr tIns="91440" bIns="91440" anchor="t" anchorCtr="0">
            <a:spAutoFit/>
          </a:bodyPr>
          <a:lstStyle>
            <a:lvl1pPr>
              <a:defRPr sz="7200" spc="-100" baseline="0">
                <a:gradFill>
                  <a:gsLst>
                    <a:gs pos="100000">
                      <a:schemeClr val="tx1"/>
                    </a:gs>
                    <a:gs pos="0">
                      <a:schemeClr val="tx1"/>
                    </a:gs>
                  </a:gsLst>
                  <a:lin ang="5400000" scaled="0"/>
                </a:gradFill>
              </a:defRPr>
            </a:lvl1pPr>
          </a:lstStyle>
          <a:p>
            <a:r>
              <a:rPr lang="en-US" dirty="0"/>
              <a:t>Section title</a:t>
            </a:r>
          </a:p>
        </p:txBody>
      </p:sp>
    </p:spTree>
    <p:extLst>
      <p:ext uri="{BB962C8B-B14F-4D97-AF65-F5344CB8AC3E}">
        <p14:creationId xmlns:p14="http://schemas.microsoft.com/office/powerpoint/2010/main" val="76253691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Title Accent Color 3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274638" y="2125662"/>
            <a:ext cx="11887200" cy="1181862"/>
          </a:xfrm>
          <a:noFill/>
        </p:spPr>
        <p:txBody>
          <a:bodyPr tIns="91440" bIns="91440" anchor="t" anchorCtr="0">
            <a:spAutoFit/>
          </a:bodyPr>
          <a:lstStyle>
            <a:lvl1pPr>
              <a:defRPr sz="7200" spc="-100" baseline="0">
                <a:gradFill>
                  <a:gsLst>
                    <a:gs pos="100000">
                      <a:schemeClr val="tx1"/>
                    </a:gs>
                    <a:gs pos="0">
                      <a:schemeClr val="tx1"/>
                    </a:gs>
                  </a:gsLst>
                  <a:lin ang="5400000" scaled="0"/>
                </a:gradFill>
              </a:defRPr>
            </a:lvl1pPr>
          </a:lstStyle>
          <a:p>
            <a:r>
              <a:rPr lang="en-US" dirty="0"/>
              <a:t>Section title</a:t>
            </a:r>
          </a:p>
        </p:txBody>
      </p:sp>
    </p:spTree>
    <p:extLst>
      <p:ext uri="{BB962C8B-B14F-4D97-AF65-F5344CB8AC3E}">
        <p14:creationId xmlns:p14="http://schemas.microsoft.com/office/powerpoint/2010/main" val="247227168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89526804"/>
      </p:ext>
    </p:extLst>
  </p:cSld>
  <p:clrMapOvr>
    <a:masterClrMapping/>
  </p:clrMapOvr>
  <p:transition>
    <p:fad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Accent Color 1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7845078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fad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Accent Color 2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5934457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fade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Accent Color 3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9692830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fade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veloper Co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baseline="0"/>
            </a:lvl1pPr>
          </a:lstStyle>
          <a:p>
            <a:r>
              <a:rPr lang="en-US" dirty="0"/>
              <a:t>Slide for developer code</a:t>
            </a:r>
          </a:p>
        </p:txBody>
      </p:sp>
      <p:sp>
        <p:nvSpPr>
          <p:cNvPr id="3" name="Rectangle 2"/>
          <p:cNvSpPr/>
          <p:nvPr userDrawn="1"/>
        </p:nvSpPr>
        <p:spPr bwMode="hidden">
          <a:xfrm>
            <a:off x="1" y="1212849"/>
            <a:ext cx="12436475" cy="5781676"/>
          </a:xfrm>
          <a:prstGeom prst="rect">
            <a:avLst/>
          </a:prstGeom>
          <a:solidFill>
            <a:srgbClr val="FFFFFF"/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6639" tIns="46639" rIns="46639" bIns="46639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32472" fontAlgn="base">
              <a:spcBef>
                <a:spcPct val="0"/>
              </a:spcBef>
              <a:spcAft>
                <a:spcPct val="0"/>
              </a:spcAft>
            </a:pPr>
            <a:endParaRPr lang="en-US" dirty="0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ea typeface="Segoe UI" pitchFamily="34" charset="0"/>
              <a:cs typeface="Segoe UI" pitchFamily="34" charset="0"/>
            </a:endParaRP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0"/>
          </p:nvPr>
        </p:nvSpPr>
        <p:spPr>
          <a:xfrm>
            <a:off x="274638" y="1221157"/>
            <a:ext cx="11887199" cy="1995931"/>
          </a:xfrm>
        </p:spPr>
        <p:txBody>
          <a:bodyPr/>
          <a:lstStyle>
            <a:lvl1pPr marL="0" indent="0">
              <a:buNone/>
              <a:defRPr sz="3300">
                <a:gradFill>
                  <a:gsLst>
                    <a:gs pos="1250">
                      <a:srgbClr val="000000"/>
                    </a:gs>
                    <a:gs pos="100000">
                      <a:srgbClr val="000000"/>
                    </a:gs>
                  </a:gsLst>
                  <a:lin ang="5400000" scaled="0"/>
                </a:gradFill>
                <a:latin typeface="Consolas" panose="020B0609020204030204" pitchFamily="49" charset="0"/>
                <a:cs typeface="Consolas" panose="020B0609020204030204" pitchFamily="49" charset="0"/>
              </a:defRPr>
            </a:lvl1pPr>
            <a:lvl2pPr marL="346553" indent="0">
              <a:buNone/>
              <a:defRPr>
                <a:gradFill>
                  <a:gsLst>
                    <a:gs pos="1250">
                      <a:srgbClr val="000000"/>
                    </a:gs>
                    <a:gs pos="100000">
                      <a:srgbClr val="000000"/>
                    </a:gs>
                  </a:gsLst>
                  <a:lin ang="5400000" scaled="0"/>
                </a:gradFill>
                <a:latin typeface="Consolas" panose="020B0609020204030204" pitchFamily="49" charset="0"/>
                <a:cs typeface="Consolas" panose="020B0609020204030204" pitchFamily="49" charset="0"/>
              </a:defRPr>
            </a:lvl2pPr>
            <a:lvl3pPr marL="584607" indent="0">
              <a:buNone/>
              <a:defRPr>
                <a:gradFill>
                  <a:gsLst>
                    <a:gs pos="1250">
                      <a:srgbClr val="000000"/>
                    </a:gs>
                    <a:gs pos="100000">
                      <a:srgbClr val="000000"/>
                    </a:gs>
                  </a:gsLst>
                  <a:lin ang="5400000" scaled="0"/>
                </a:gradFill>
                <a:latin typeface="Consolas" panose="020B0609020204030204" pitchFamily="49" charset="0"/>
                <a:cs typeface="Consolas" panose="020B0609020204030204" pitchFamily="49" charset="0"/>
              </a:defRPr>
            </a:lvl3pPr>
            <a:lvl4pPr marL="814563" indent="0">
              <a:buNone/>
              <a:defRPr>
                <a:gradFill>
                  <a:gsLst>
                    <a:gs pos="1250">
                      <a:srgbClr val="000000"/>
                    </a:gs>
                    <a:gs pos="100000">
                      <a:srgbClr val="000000"/>
                    </a:gs>
                  </a:gsLst>
                  <a:lin ang="5400000" scaled="0"/>
                </a:gradFill>
                <a:latin typeface="Consolas" panose="020B0609020204030204" pitchFamily="49" charset="0"/>
                <a:cs typeface="Consolas" panose="020B0609020204030204" pitchFamily="49" charset="0"/>
              </a:defRPr>
            </a:lvl4pPr>
            <a:lvl5pPr marL="1050997" indent="0">
              <a:buNone/>
              <a:defRPr>
                <a:gradFill>
                  <a:gsLst>
                    <a:gs pos="1250">
                      <a:srgbClr val="000000"/>
                    </a:gs>
                    <a:gs pos="100000">
                      <a:srgbClr val="000000"/>
                    </a:gs>
                  </a:gsLst>
                  <a:lin ang="5400000" scaled="0"/>
                </a:gradFill>
                <a:latin typeface="Consolas" panose="020B0609020204030204" pitchFamily="49" charset="0"/>
                <a:cs typeface="Consolas" panose="020B0609020204030204" pitchFamily="49" charset="0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62577389"/>
      </p:ext>
    </p:extLst>
  </p:cSld>
  <p:clrMapOvr>
    <a:masterClrMapping/>
  </p:clrMapOvr>
  <p:transition>
    <p:fade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osing logo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3"/>
          <p:cNvSpPr txBox="1">
            <a:spLocks noChangeArrowheads="1"/>
          </p:cNvSpPr>
          <p:nvPr userDrawn="1"/>
        </p:nvSpPr>
        <p:spPr bwMode="blackWhite">
          <a:xfrm>
            <a:off x="274638" y="6292888"/>
            <a:ext cx="11856403" cy="403187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182880" tIns="146304" rIns="182880" bIns="146304" numCol="1" anchor="t" anchorCtr="0" compatLnSpc="1">
            <a:prstTxWarp prst="textNoShape">
              <a:avLst/>
            </a:prstTxWarp>
            <a:spAutoFit/>
          </a:bodyPr>
          <a:lstStyle/>
          <a:p>
            <a:pPr defTabSz="932290" eaLnBrk="0" hangingPunct="0"/>
            <a:r>
              <a:rPr lang="en-US" sz="700" dirty="0">
                <a:gradFill>
                  <a:gsLst>
                    <a:gs pos="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cs typeface="Segoe UI" pitchFamily="34" charset="0"/>
              </a:rPr>
              <a:t>© Microsoft Corporation. All rights reserved. </a:t>
            </a:r>
          </a:p>
        </p:txBody>
      </p:sp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invGray">
          <a:xfrm>
            <a:off x="459230" y="3145040"/>
            <a:ext cx="3288506" cy="7044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8358739"/>
      </p:ext>
    </p:extLst>
  </p:cSld>
  <p:clrMapOvr>
    <a:masterClrMapping/>
  </p:clrMapOvr>
  <p:transition>
    <p:fade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ck Notes slide Layout">
    <p:bg bwMode="black"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/>
          <p:cNvSpPr>
            <a:spLocks noGrp="1"/>
          </p:cNvSpPr>
          <p:nvPr>
            <p:ph type="body" sz="quarter" idx="10" hasCustomPrompt="1"/>
          </p:nvPr>
        </p:nvSpPr>
        <p:spPr bwMode="white">
          <a:xfrm>
            <a:off x="274638" y="1212850"/>
            <a:ext cx="11887200" cy="2443746"/>
          </a:xfrm>
          <a:prstGeom prst="rect">
            <a:avLst/>
          </a:prstGeom>
        </p:spPr>
        <p:txBody>
          <a:bodyPr/>
          <a:lstStyle>
            <a:lvl1pPr marL="290513" indent="-290513">
              <a:buClr>
                <a:schemeClr val="tx1"/>
              </a:buClr>
              <a:buSzPct val="90000"/>
              <a:buFont typeface="Arial" pitchFamily="34" charset="0"/>
              <a:buChar char="•"/>
              <a:defRPr sz="3600">
                <a:gradFill>
                  <a:gsLst>
                    <a:gs pos="125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Segoe UI" pitchFamily="34" charset="0"/>
                <a:ea typeface="Segoe UI" pitchFamily="34" charset="0"/>
                <a:cs typeface="Segoe UI" pitchFamily="34" charset="0"/>
              </a:defRPr>
            </a:lvl1pPr>
            <a:lvl2pPr marL="571500" indent="-280988">
              <a:buClr>
                <a:schemeClr val="tx1"/>
              </a:buClr>
              <a:buSzPct val="90000"/>
              <a:buFont typeface="Arial" pitchFamily="34" charset="0"/>
              <a:buChar char="•"/>
              <a:defRPr sz="3200">
                <a:gradFill>
                  <a:gsLst>
                    <a:gs pos="125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Segoe UI" pitchFamily="34" charset="0"/>
                <a:ea typeface="Segoe UI" pitchFamily="34" charset="0"/>
                <a:cs typeface="Segoe UI" pitchFamily="34" charset="0"/>
              </a:defRPr>
            </a:lvl2pPr>
            <a:lvl3pPr marL="862013" indent="-290513">
              <a:buClr>
                <a:schemeClr val="tx1"/>
              </a:buClr>
              <a:buSzPct val="90000"/>
              <a:buFont typeface="Arial" pitchFamily="34" charset="0"/>
              <a:buChar char="•"/>
              <a:defRPr sz="2800">
                <a:gradFill>
                  <a:gsLst>
                    <a:gs pos="125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Segoe UI" pitchFamily="34" charset="0"/>
                <a:ea typeface="Segoe UI" pitchFamily="34" charset="0"/>
                <a:cs typeface="Segoe UI" pitchFamily="34" charset="0"/>
              </a:defRPr>
            </a:lvl3pPr>
            <a:lvl4pPr marL="1090613" indent="-228600">
              <a:buClr>
                <a:schemeClr val="tx1"/>
              </a:buClr>
              <a:buSzPct val="90000"/>
              <a:buFont typeface="Arial" pitchFamily="34" charset="0"/>
              <a:buChar char="•"/>
              <a:defRPr sz="2400">
                <a:gradFill>
                  <a:gsLst>
                    <a:gs pos="125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Segoe UI" pitchFamily="34" charset="0"/>
                <a:ea typeface="Segoe UI" pitchFamily="34" charset="0"/>
                <a:cs typeface="Segoe UI" pitchFamily="34" charset="0"/>
              </a:defRPr>
            </a:lvl4pPr>
            <a:lvl5pPr marL="1319213" indent="-228600">
              <a:buClr>
                <a:schemeClr val="tx1"/>
              </a:buClr>
              <a:buSzPct val="90000"/>
              <a:buFont typeface="Arial" pitchFamily="34" charset="0"/>
              <a:buChar char="•"/>
              <a:defRPr sz="2000">
                <a:gradFill>
                  <a:gsLst>
                    <a:gs pos="125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Segoe UI" pitchFamily="34" charset="0"/>
                <a:ea typeface="Segoe UI" pitchFamily="34" charset="0"/>
                <a:cs typeface="Segoe UI" pitchFamily="34" charset="0"/>
              </a:defRPr>
            </a:lvl5pPr>
          </a:lstStyle>
          <a:p>
            <a:pPr lvl="0"/>
            <a:r>
              <a:rPr lang="en-US" dirty="0"/>
              <a:t>Use this Layout for Speaker Notes slides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1" y="6363076"/>
            <a:ext cx="12436476" cy="631450"/>
          </a:xfrm>
          <a:prstGeom prst="rect">
            <a:avLst/>
          </a:prstGeom>
          <a:solidFill>
            <a:srgbClr val="FFFF99"/>
          </a:solidFill>
        </p:spPr>
        <p:txBody>
          <a:bodyPr wrap="square" lIns="155457" tIns="77729" rIns="155457" bIns="77729" anchor="b" anchorCtr="0">
            <a:noAutofit/>
          </a:bodyPr>
          <a:lstStyle>
            <a:lvl1pPr algn="r">
              <a:buFont typeface="Arial" pitchFamily="34" charset="0"/>
              <a:buNone/>
              <a:defRPr sz="3700" spc="-51" baseline="0">
                <a:gradFill>
                  <a:gsLst>
                    <a:gs pos="0">
                      <a:srgbClr val="000000"/>
                    </a:gs>
                    <a:gs pos="100000">
                      <a:srgbClr val="000000"/>
                    </a:gs>
                  </a:gsLst>
                  <a:lin ang="5400000" scaled="0"/>
                </a:gradFill>
                <a:effectLst/>
                <a:latin typeface="Segoe UI" pitchFamily="34" charset="0"/>
                <a:ea typeface="Segoe UI" pitchFamily="34" charset="0"/>
                <a:cs typeface="Segoe UI" pitchFamily="34" charset="0"/>
              </a:defRPr>
            </a:lvl1pPr>
          </a:lstStyle>
          <a:p>
            <a:pPr lvl="0"/>
            <a:r>
              <a:rPr lang="en-US" dirty="0"/>
              <a:t>Next: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 bwMode="white"/>
        <p:txBody>
          <a:bodyPr/>
          <a:lstStyle>
            <a:lvl1pPr>
              <a:defRPr>
                <a:gradFill>
                  <a:gsLst>
                    <a:gs pos="125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Segoe UI" pitchFamily="34" charset="0"/>
                <a:ea typeface="Segoe UI" pitchFamily="34" charset="0"/>
                <a:cs typeface="Segoe UI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3099696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fade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Photo_O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flipH="1">
            <a:off x="-1" y="-1"/>
            <a:ext cx="12434711" cy="6994525"/>
          </a:xfrm>
          <a:prstGeom prst="rect">
            <a:avLst/>
          </a:prstGeom>
        </p:spPr>
      </p:pic>
      <p:grpSp>
        <p:nvGrpSpPr>
          <p:cNvPr id="14" name="Group 13"/>
          <p:cNvGrpSpPr>
            <a:grpSpLocks noChangeAspect="1"/>
          </p:cNvGrpSpPr>
          <p:nvPr userDrawn="1"/>
        </p:nvGrpSpPr>
        <p:grpSpPr bwMode="gray">
          <a:xfrm>
            <a:off x="457518" y="6175813"/>
            <a:ext cx="1681413" cy="360979"/>
            <a:chOff x="457200" y="1643393"/>
            <a:chExt cx="4492753" cy="964540"/>
          </a:xfrm>
        </p:grpSpPr>
        <p:pic>
          <p:nvPicPr>
            <p:cNvPr id="15" name="Picture 14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 bwMode="gray">
            <a:xfrm>
              <a:off x="457200" y="1643393"/>
              <a:ext cx="964540" cy="964540"/>
            </a:xfrm>
            <a:prstGeom prst="rect">
              <a:avLst/>
            </a:prstGeom>
          </p:spPr>
        </p:pic>
        <p:sp>
          <p:nvSpPr>
            <p:cNvPr id="16" name="Freeform 12"/>
            <p:cNvSpPr>
              <a:spLocks noEditPoints="1"/>
            </p:cNvSpPr>
            <p:nvPr/>
          </p:nvSpPr>
          <p:spPr bwMode="gray">
            <a:xfrm>
              <a:off x="1703514" y="1792710"/>
              <a:ext cx="3246439" cy="635329"/>
            </a:xfrm>
            <a:custGeom>
              <a:avLst/>
              <a:gdLst>
                <a:gd name="T0" fmla="*/ 218 w 1139"/>
                <a:gd name="T1" fmla="*/ 217 h 220"/>
                <a:gd name="T2" fmla="*/ 185 w 1139"/>
                <a:gd name="T3" fmla="*/ 52 h 220"/>
                <a:gd name="T4" fmla="*/ 120 w 1139"/>
                <a:gd name="T5" fmla="*/ 217 h 220"/>
                <a:gd name="T6" fmla="*/ 32 w 1139"/>
                <a:gd name="T7" fmla="*/ 52 h 220"/>
                <a:gd name="T8" fmla="*/ 33 w 1139"/>
                <a:gd name="T9" fmla="*/ 93 h 220"/>
                <a:gd name="T10" fmla="*/ 0 w 1139"/>
                <a:gd name="T11" fmla="*/ 15 h 220"/>
                <a:gd name="T12" fmla="*/ 109 w 1139"/>
                <a:gd name="T13" fmla="*/ 168 h 220"/>
                <a:gd name="T14" fmla="*/ 171 w 1139"/>
                <a:gd name="T15" fmla="*/ 15 h 220"/>
                <a:gd name="T16" fmla="*/ 285 w 1139"/>
                <a:gd name="T17" fmla="*/ 72 h 220"/>
                <a:gd name="T18" fmla="*/ 269 w 1139"/>
                <a:gd name="T19" fmla="*/ 11 h 220"/>
                <a:gd name="T20" fmla="*/ 254 w 1139"/>
                <a:gd name="T21" fmla="*/ 45 h 220"/>
                <a:gd name="T22" fmla="*/ 289 w 1139"/>
                <a:gd name="T23" fmla="*/ 31 h 220"/>
                <a:gd name="T24" fmla="*/ 405 w 1139"/>
                <a:gd name="T25" fmla="*/ 71 h 220"/>
                <a:gd name="T26" fmla="*/ 318 w 1139"/>
                <a:gd name="T27" fmla="*/ 107 h 220"/>
                <a:gd name="T28" fmla="*/ 343 w 1139"/>
                <a:gd name="T29" fmla="*/ 211 h 220"/>
                <a:gd name="T30" fmla="*/ 422 w 1139"/>
                <a:gd name="T31" fmla="*/ 210 h 220"/>
                <a:gd name="T32" fmla="*/ 404 w 1139"/>
                <a:gd name="T33" fmla="*/ 189 h 220"/>
                <a:gd name="T34" fmla="*/ 344 w 1139"/>
                <a:gd name="T35" fmla="*/ 145 h 220"/>
                <a:gd name="T36" fmla="*/ 420 w 1139"/>
                <a:gd name="T37" fmla="*/ 108 h 220"/>
                <a:gd name="T38" fmla="*/ 421 w 1139"/>
                <a:gd name="T39" fmla="*/ 76 h 220"/>
                <a:gd name="T40" fmla="*/ 495 w 1139"/>
                <a:gd name="T41" fmla="*/ 78 h 220"/>
                <a:gd name="T42" fmla="*/ 481 w 1139"/>
                <a:gd name="T43" fmla="*/ 72 h 220"/>
                <a:gd name="T44" fmla="*/ 481 w 1139"/>
                <a:gd name="T45" fmla="*/ 217 h 220"/>
                <a:gd name="T46" fmla="*/ 512 w 1139"/>
                <a:gd name="T47" fmla="*/ 100 h 220"/>
                <a:gd name="T48" fmla="*/ 531 w 1139"/>
                <a:gd name="T49" fmla="*/ 106 h 220"/>
                <a:gd name="T50" fmla="*/ 517 w 1139"/>
                <a:gd name="T51" fmla="*/ 70 h 220"/>
                <a:gd name="T52" fmla="*/ 661 w 1139"/>
                <a:gd name="T53" fmla="*/ 199 h 220"/>
                <a:gd name="T54" fmla="*/ 533 w 1139"/>
                <a:gd name="T55" fmla="*/ 146 h 220"/>
                <a:gd name="T56" fmla="*/ 663 w 1139"/>
                <a:gd name="T57" fmla="*/ 89 h 220"/>
                <a:gd name="T58" fmla="*/ 608 w 1139"/>
                <a:gd name="T59" fmla="*/ 97 h 220"/>
                <a:gd name="T60" fmla="*/ 579 w 1139"/>
                <a:gd name="T61" fmla="*/ 180 h 220"/>
                <a:gd name="T62" fmla="*/ 646 w 1139"/>
                <a:gd name="T63" fmla="*/ 144 h 220"/>
                <a:gd name="T64" fmla="*/ 732 w 1139"/>
                <a:gd name="T65" fmla="*/ 110 h 220"/>
                <a:gd name="T66" fmla="*/ 770 w 1139"/>
                <a:gd name="T67" fmla="*/ 98 h 220"/>
                <a:gd name="T68" fmla="*/ 786 w 1139"/>
                <a:gd name="T69" fmla="*/ 75 h 220"/>
                <a:gd name="T70" fmla="*/ 753 w 1139"/>
                <a:gd name="T71" fmla="*/ 69 h 220"/>
                <a:gd name="T72" fmla="*/ 701 w 1139"/>
                <a:gd name="T73" fmla="*/ 131 h 220"/>
                <a:gd name="T74" fmla="*/ 750 w 1139"/>
                <a:gd name="T75" fmla="*/ 164 h 220"/>
                <a:gd name="T76" fmla="*/ 738 w 1139"/>
                <a:gd name="T77" fmla="*/ 193 h 220"/>
                <a:gd name="T78" fmla="*/ 698 w 1139"/>
                <a:gd name="T79" fmla="*/ 179 h 220"/>
                <a:gd name="T80" fmla="*/ 717 w 1139"/>
                <a:gd name="T81" fmla="*/ 218 h 220"/>
                <a:gd name="T82" fmla="*/ 794 w 1139"/>
                <a:gd name="T83" fmla="*/ 175 h 220"/>
                <a:gd name="T84" fmla="*/ 938 w 1139"/>
                <a:gd name="T85" fmla="*/ 89 h 220"/>
                <a:gd name="T86" fmla="*/ 882 w 1139"/>
                <a:gd name="T87" fmla="*/ 220 h 220"/>
                <a:gd name="T88" fmla="*/ 829 w 1139"/>
                <a:gd name="T89" fmla="*/ 89 h 220"/>
                <a:gd name="T90" fmla="*/ 922 w 1139"/>
                <a:gd name="T91" fmla="*/ 144 h 220"/>
                <a:gd name="T92" fmla="*/ 855 w 1139"/>
                <a:gd name="T93" fmla="*/ 109 h 220"/>
                <a:gd name="T94" fmla="*/ 884 w 1139"/>
                <a:gd name="T95" fmla="*/ 192 h 220"/>
                <a:gd name="T96" fmla="*/ 1139 w 1139"/>
                <a:gd name="T97" fmla="*/ 100 h 220"/>
                <a:gd name="T98" fmla="*/ 1104 w 1139"/>
                <a:gd name="T99" fmla="*/ 29 h 220"/>
                <a:gd name="T100" fmla="*/ 1070 w 1139"/>
                <a:gd name="T101" fmla="*/ 40 h 220"/>
                <a:gd name="T102" fmla="*/ 1019 w 1139"/>
                <a:gd name="T103" fmla="*/ 54 h 220"/>
                <a:gd name="T104" fmla="*/ 1055 w 1139"/>
                <a:gd name="T105" fmla="*/ 32 h 220"/>
                <a:gd name="T106" fmla="*/ 1056 w 1139"/>
                <a:gd name="T107" fmla="*/ 3 h 220"/>
                <a:gd name="T108" fmla="*/ 991 w 1139"/>
                <a:gd name="T109" fmla="*/ 25 h 220"/>
                <a:gd name="T110" fmla="*/ 961 w 1139"/>
                <a:gd name="T111" fmla="*/ 72 h 220"/>
                <a:gd name="T112" fmla="*/ 985 w 1139"/>
                <a:gd name="T113" fmla="*/ 217 h 220"/>
                <a:gd name="T114" fmla="*/ 1070 w 1139"/>
                <a:gd name="T115" fmla="*/ 100 h 220"/>
                <a:gd name="T116" fmla="*/ 1127 w 1139"/>
                <a:gd name="T117" fmla="*/ 219 h 220"/>
                <a:gd name="T118" fmla="*/ 1139 w 1139"/>
                <a:gd name="T119" fmla="*/ 187 h 220"/>
                <a:gd name="T120" fmla="*/ 1123 w 1139"/>
                <a:gd name="T121" fmla="*/ 192 h 220"/>
                <a:gd name="T122" fmla="*/ 1104 w 1139"/>
                <a:gd name="T123" fmla="*/ 100 h 2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139" h="220">
                  <a:moveTo>
                    <a:pt x="171" y="15"/>
                  </a:moveTo>
                  <a:cubicBezTo>
                    <a:pt x="218" y="15"/>
                    <a:pt x="218" y="15"/>
                    <a:pt x="218" y="15"/>
                  </a:cubicBezTo>
                  <a:cubicBezTo>
                    <a:pt x="218" y="217"/>
                    <a:pt x="218" y="217"/>
                    <a:pt x="218" y="217"/>
                  </a:cubicBezTo>
                  <a:cubicBezTo>
                    <a:pt x="184" y="217"/>
                    <a:pt x="184" y="217"/>
                    <a:pt x="184" y="217"/>
                  </a:cubicBezTo>
                  <a:cubicBezTo>
                    <a:pt x="184" y="89"/>
                    <a:pt x="184" y="89"/>
                    <a:pt x="184" y="89"/>
                  </a:cubicBezTo>
                  <a:cubicBezTo>
                    <a:pt x="184" y="80"/>
                    <a:pt x="184" y="67"/>
                    <a:pt x="185" y="52"/>
                  </a:cubicBezTo>
                  <a:cubicBezTo>
                    <a:pt x="185" y="52"/>
                    <a:pt x="185" y="52"/>
                    <a:pt x="185" y="52"/>
                  </a:cubicBezTo>
                  <a:cubicBezTo>
                    <a:pt x="183" y="58"/>
                    <a:pt x="182" y="65"/>
                    <a:pt x="180" y="68"/>
                  </a:cubicBezTo>
                  <a:cubicBezTo>
                    <a:pt x="120" y="217"/>
                    <a:pt x="120" y="217"/>
                    <a:pt x="120" y="217"/>
                  </a:cubicBezTo>
                  <a:cubicBezTo>
                    <a:pt x="97" y="217"/>
                    <a:pt x="97" y="217"/>
                    <a:pt x="97" y="217"/>
                  </a:cubicBezTo>
                  <a:cubicBezTo>
                    <a:pt x="37" y="70"/>
                    <a:pt x="37" y="70"/>
                    <a:pt x="37" y="70"/>
                  </a:cubicBezTo>
                  <a:cubicBezTo>
                    <a:pt x="36" y="66"/>
                    <a:pt x="34" y="60"/>
                    <a:pt x="32" y="52"/>
                  </a:cubicBezTo>
                  <a:cubicBezTo>
                    <a:pt x="31" y="52"/>
                    <a:pt x="31" y="52"/>
                    <a:pt x="31" y="52"/>
                  </a:cubicBezTo>
                  <a:cubicBezTo>
                    <a:pt x="32" y="56"/>
                    <a:pt x="32" y="60"/>
                    <a:pt x="32" y="65"/>
                  </a:cubicBezTo>
                  <a:cubicBezTo>
                    <a:pt x="33" y="76"/>
                    <a:pt x="33" y="85"/>
                    <a:pt x="33" y="93"/>
                  </a:cubicBezTo>
                  <a:cubicBezTo>
                    <a:pt x="33" y="217"/>
                    <a:pt x="33" y="217"/>
                    <a:pt x="33" y="217"/>
                  </a:cubicBezTo>
                  <a:cubicBezTo>
                    <a:pt x="0" y="217"/>
                    <a:pt x="0" y="217"/>
                    <a:pt x="0" y="217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50" y="15"/>
                    <a:pt x="50" y="15"/>
                    <a:pt x="50" y="15"/>
                  </a:cubicBezTo>
                  <a:cubicBezTo>
                    <a:pt x="100" y="142"/>
                    <a:pt x="100" y="142"/>
                    <a:pt x="100" y="142"/>
                  </a:cubicBezTo>
                  <a:cubicBezTo>
                    <a:pt x="105" y="153"/>
                    <a:pt x="108" y="162"/>
                    <a:pt x="109" y="168"/>
                  </a:cubicBezTo>
                  <a:cubicBezTo>
                    <a:pt x="110" y="168"/>
                    <a:pt x="110" y="168"/>
                    <a:pt x="110" y="168"/>
                  </a:cubicBezTo>
                  <a:cubicBezTo>
                    <a:pt x="119" y="142"/>
                    <a:pt x="119" y="142"/>
                    <a:pt x="119" y="142"/>
                  </a:cubicBezTo>
                  <a:lnTo>
                    <a:pt x="171" y="15"/>
                  </a:lnTo>
                  <a:close/>
                  <a:moveTo>
                    <a:pt x="251" y="217"/>
                  </a:moveTo>
                  <a:cubicBezTo>
                    <a:pt x="285" y="217"/>
                    <a:pt x="285" y="217"/>
                    <a:pt x="285" y="217"/>
                  </a:cubicBezTo>
                  <a:cubicBezTo>
                    <a:pt x="285" y="72"/>
                    <a:pt x="285" y="72"/>
                    <a:pt x="285" y="72"/>
                  </a:cubicBezTo>
                  <a:cubicBezTo>
                    <a:pt x="251" y="72"/>
                    <a:pt x="251" y="72"/>
                    <a:pt x="251" y="72"/>
                  </a:cubicBezTo>
                  <a:lnTo>
                    <a:pt x="251" y="217"/>
                  </a:lnTo>
                  <a:close/>
                  <a:moveTo>
                    <a:pt x="269" y="11"/>
                  </a:moveTo>
                  <a:cubicBezTo>
                    <a:pt x="263" y="11"/>
                    <a:pt x="258" y="13"/>
                    <a:pt x="254" y="17"/>
                  </a:cubicBezTo>
                  <a:cubicBezTo>
                    <a:pt x="250" y="20"/>
                    <a:pt x="248" y="25"/>
                    <a:pt x="248" y="31"/>
                  </a:cubicBezTo>
                  <a:cubicBezTo>
                    <a:pt x="248" y="36"/>
                    <a:pt x="250" y="41"/>
                    <a:pt x="254" y="45"/>
                  </a:cubicBezTo>
                  <a:cubicBezTo>
                    <a:pt x="258" y="48"/>
                    <a:pt x="263" y="50"/>
                    <a:pt x="269" y="50"/>
                  </a:cubicBezTo>
                  <a:cubicBezTo>
                    <a:pt x="274" y="50"/>
                    <a:pt x="279" y="48"/>
                    <a:pt x="283" y="45"/>
                  </a:cubicBezTo>
                  <a:cubicBezTo>
                    <a:pt x="287" y="41"/>
                    <a:pt x="289" y="36"/>
                    <a:pt x="289" y="31"/>
                  </a:cubicBezTo>
                  <a:cubicBezTo>
                    <a:pt x="289" y="25"/>
                    <a:pt x="287" y="21"/>
                    <a:pt x="283" y="17"/>
                  </a:cubicBezTo>
                  <a:cubicBezTo>
                    <a:pt x="279" y="13"/>
                    <a:pt x="274" y="11"/>
                    <a:pt x="269" y="11"/>
                  </a:cubicBezTo>
                  <a:close/>
                  <a:moveTo>
                    <a:pt x="405" y="71"/>
                  </a:moveTo>
                  <a:cubicBezTo>
                    <a:pt x="399" y="69"/>
                    <a:pt x="393" y="69"/>
                    <a:pt x="386" y="69"/>
                  </a:cubicBezTo>
                  <a:cubicBezTo>
                    <a:pt x="371" y="69"/>
                    <a:pt x="357" y="72"/>
                    <a:pt x="345" y="79"/>
                  </a:cubicBezTo>
                  <a:cubicBezTo>
                    <a:pt x="333" y="85"/>
                    <a:pt x="324" y="95"/>
                    <a:pt x="318" y="107"/>
                  </a:cubicBezTo>
                  <a:cubicBezTo>
                    <a:pt x="312" y="119"/>
                    <a:pt x="309" y="133"/>
                    <a:pt x="309" y="148"/>
                  </a:cubicBezTo>
                  <a:cubicBezTo>
                    <a:pt x="309" y="162"/>
                    <a:pt x="312" y="174"/>
                    <a:pt x="318" y="185"/>
                  </a:cubicBezTo>
                  <a:cubicBezTo>
                    <a:pt x="324" y="196"/>
                    <a:pt x="332" y="205"/>
                    <a:pt x="343" y="211"/>
                  </a:cubicBezTo>
                  <a:cubicBezTo>
                    <a:pt x="354" y="217"/>
                    <a:pt x="366" y="220"/>
                    <a:pt x="380" y="220"/>
                  </a:cubicBezTo>
                  <a:cubicBezTo>
                    <a:pt x="396" y="220"/>
                    <a:pt x="410" y="217"/>
                    <a:pt x="421" y="211"/>
                  </a:cubicBezTo>
                  <a:cubicBezTo>
                    <a:pt x="422" y="210"/>
                    <a:pt x="422" y="210"/>
                    <a:pt x="422" y="210"/>
                  </a:cubicBezTo>
                  <a:cubicBezTo>
                    <a:pt x="422" y="179"/>
                    <a:pt x="422" y="179"/>
                    <a:pt x="422" y="179"/>
                  </a:cubicBezTo>
                  <a:cubicBezTo>
                    <a:pt x="420" y="180"/>
                    <a:pt x="420" y="180"/>
                    <a:pt x="420" y="180"/>
                  </a:cubicBezTo>
                  <a:cubicBezTo>
                    <a:pt x="415" y="184"/>
                    <a:pt x="410" y="187"/>
                    <a:pt x="404" y="189"/>
                  </a:cubicBezTo>
                  <a:cubicBezTo>
                    <a:pt x="398" y="191"/>
                    <a:pt x="392" y="192"/>
                    <a:pt x="387" y="192"/>
                  </a:cubicBezTo>
                  <a:cubicBezTo>
                    <a:pt x="374" y="192"/>
                    <a:pt x="363" y="188"/>
                    <a:pt x="355" y="180"/>
                  </a:cubicBezTo>
                  <a:cubicBezTo>
                    <a:pt x="348" y="171"/>
                    <a:pt x="344" y="160"/>
                    <a:pt x="344" y="145"/>
                  </a:cubicBezTo>
                  <a:cubicBezTo>
                    <a:pt x="344" y="131"/>
                    <a:pt x="348" y="119"/>
                    <a:pt x="356" y="110"/>
                  </a:cubicBezTo>
                  <a:cubicBezTo>
                    <a:pt x="364" y="101"/>
                    <a:pt x="375" y="97"/>
                    <a:pt x="388" y="97"/>
                  </a:cubicBezTo>
                  <a:cubicBezTo>
                    <a:pt x="399" y="97"/>
                    <a:pt x="410" y="101"/>
                    <a:pt x="420" y="108"/>
                  </a:cubicBezTo>
                  <a:cubicBezTo>
                    <a:pt x="422" y="109"/>
                    <a:pt x="422" y="109"/>
                    <a:pt x="422" y="109"/>
                  </a:cubicBezTo>
                  <a:cubicBezTo>
                    <a:pt x="422" y="76"/>
                    <a:pt x="422" y="76"/>
                    <a:pt x="422" y="76"/>
                  </a:cubicBezTo>
                  <a:cubicBezTo>
                    <a:pt x="421" y="76"/>
                    <a:pt x="421" y="76"/>
                    <a:pt x="421" y="76"/>
                  </a:cubicBezTo>
                  <a:cubicBezTo>
                    <a:pt x="417" y="74"/>
                    <a:pt x="412" y="72"/>
                    <a:pt x="405" y="71"/>
                  </a:cubicBezTo>
                  <a:close/>
                  <a:moveTo>
                    <a:pt x="517" y="70"/>
                  </a:moveTo>
                  <a:cubicBezTo>
                    <a:pt x="509" y="70"/>
                    <a:pt x="501" y="72"/>
                    <a:pt x="495" y="78"/>
                  </a:cubicBezTo>
                  <a:cubicBezTo>
                    <a:pt x="489" y="83"/>
                    <a:pt x="485" y="89"/>
                    <a:pt x="482" y="97"/>
                  </a:cubicBezTo>
                  <a:cubicBezTo>
                    <a:pt x="481" y="97"/>
                    <a:pt x="481" y="97"/>
                    <a:pt x="481" y="97"/>
                  </a:cubicBezTo>
                  <a:cubicBezTo>
                    <a:pt x="481" y="72"/>
                    <a:pt x="481" y="72"/>
                    <a:pt x="481" y="72"/>
                  </a:cubicBezTo>
                  <a:cubicBezTo>
                    <a:pt x="447" y="72"/>
                    <a:pt x="447" y="72"/>
                    <a:pt x="447" y="72"/>
                  </a:cubicBezTo>
                  <a:cubicBezTo>
                    <a:pt x="447" y="217"/>
                    <a:pt x="447" y="217"/>
                    <a:pt x="447" y="217"/>
                  </a:cubicBezTo>
                  <a:cubicBezTo>
                    <a:pt x="481" y="217"/>
                    <a:pt x="481" y="217"/>
                    <a:pt x="481" y="217"/>
                  </a:cubicBezTo>
                  <a:cubicBezTo>
                    <a:pt x="481" y="143"/>
                    <a:pt x="481" y="143"/>
                    <a:pt x="481" y="143"/>
                  </a:cubicBezTo>
                  <a:cubicBezTo>
                    <a:pt x="481" y="130"/>
                    <a:pt x="484" y="120"/>
                    <a:pt x="490" y="112"/>
                  </a:cubicBezTo>
                  <a:cubicBezTo>
                    <a:pt x="495" y="104"/>
                    <a:pt x="503" y="100"/>
                    <a:pt x="512" y="100"/>
                  </a:cubicBezTo>
                  <a:cubicBezTo>
                    <a:pt x="515" y="100"/>
                    <a:pt x="518" y="101"/>
                    <a:pt x="522" y="102"/>
                  </a:cubicBezTo>
                  <a:cubicBezTo>
                    <a:pt x="526" y="103"/>
                    <a:pt x="528" y="104"/>
                    <a:pt x="530" y="105"/>
                  </a:cubicBezTo>
                  <a:cubicBezTo>
                    <a:pt x="531" y="106"/>
                    <a:pt x="531" y="106"/>
                    <a:pt x="531" y="106"/>
                  </a:cubicBezTo>
                  <a:cubicBezTo>
                    <a:pt x="531" y="72"/>
                    <a:pt x="531" y="72"/>
                    <a:pt x="531" y="72"/>
                  </a:cubicBezTo>
                  <a:cubicBezTo>
                    <a:pt x="531" y="72"/>
                    <a:pt x="531" y="72"/>
                    <a:pt x="531" y="72"/>
                  </a:cubicBezTo>
                  <a:cubicBezTo>
                    <a:pt x="528" y="70"/>
                    <a:pt x="523" y="70"/>
                    <a:pt x="517" y="70"/>
                  </a:cubicBezTo>
                  <a:close/>
                  <a:moveTo>
                    <a:pt x="663" y="89"/>
                  </a:moveTo>
                  <a:cubicBezTo>
                    <a:pt x="675" y="102"/>
                    <a:pt x="682" y="120"/>
                    <a:pt x="682" y="143"/>
                  </a:cubicBezTo>
                  <a:cubicBezTo>
                    <a:pt x="682" y="166"/>
                    <a:pt x="675" y="185"/>
                    <a:pt x="661" y="199"/>
                  </a:cubicBezTo>
                  <a:cubicBezTo>
                    <a:pt x="648" y="213"/>
                    <a:pt x="629" y="220"/>
                    <a:pt x="606" y="220"/>
                  </a:cubicBezTo>
                  <a:cubicBezTo>
                    <a:pt x="584" y="220"/>
                    <a:pt x="566" y="213"/>
                    <a:pt x="553" y="200"/>
                  </a:cubicBezTo>
                  <a:cubicBezTo>
                    <a:pt x="540" y="187"/>
                    <a:pt x="533" y="169"/>
                    <a:pt x="533" y="146"/>
                  </a:cubicBezTo>
                  <a:cubicBezTo>
                    <a:pt x="533" y="122"/>
                    <a:pt x="540" y="103"/>
                    <a:pt x="553" y="89"/>
                  </a:cubicBezTo>
                  <a:cubicBezTo>
                    <a:pt x="567" y="76"/>
                    <a:pt x="586" y="69"/>
                    <a:pt x="610" y="69"/>
                  </a:cubicBezTo>
                  <a:cubicBezTo>
                    <a:pt x="632" y="69"/>
                    <a:pt x="650" y="75"/>
                    <a:pt x="663" y="89"/>
                  </a:cubicBezTo>
                  <a:close/>
                  <a:moveTo>
                    <a:pt x="646" y="144"/>
                  </a:moveTo>
                  <a:cubicBezTo>
                    <a:pt x="646" y="129"/>
                    <a:pt x="643" y="117"/>
                    <a:pt x="636" y="109"/>
                  </a:cubicBezTo>
                  <a:cubicBezTo>
                    <a:pt x="629" y="101"/>
                    <a:pt x="620" y="97"/>
                    <a:pt x="608" y="97"/>
                  </a:cubicBezTo>
                  <a:cubicBezTo>
                    <a:pt x="596" y="97"/>
                    <a:pt x="586" y="101"/>
                    <a:pt x="579" y="109"/>
                  </a:cubicBezTo>
                  <a:cubicBezTo>
                    <a:pt x="572" y="118"/>
                    <a:pt x="568" y="130"/>
                    <a:pt x="568" y="145"/>
                  </a:cubicBezTo>
                  <a:cubicBezTo>
                    <a:pt x="568" y="160"/>
                    <a:pt x="572" y="172"/>
                    <a:pt x="579" y="180"/>
                  </a:cubicBezTo>
                  <a:cubicBezTo>
                    <a:pt x="586" y="188"/>
                    <a:pt x="596" y="192"/>
                    <a:pt x="608" y="192"/>
                  </a:cubicBezTo>
                  <a:cubicBezTo>
                    <a:pt x="621" y="192"/>
                    <a:pt x="630" y="188"/>
                    <a:pt x="637" y="180"/>
                  </a:cubicBezTo>
                  <a:cubicBezTo>
                    <a:pt x="643" y="172"/>
                    <a:pt x="646" y="160"/>
                    <a:pt x="646" y="144"/>
                  </a:cubicBezTo>
                  <a:close/>
                  <a:moveTo>
                    <a:pt x="757" y="132"/>
                  </a:moveTo>
                  <a:cubicBezTo>
                    <a:pt x="746" y="128"/>
                    <a:pt x="739" y="124"/>
                    <a:pt x="737" y="121"/>
                  </a:cubicBezTo>
                  <a:cubicBezTo>
                    <a:pt x="734" y="119"/>
                    <a:pt x="732" y="115"/>
                    <a:pt x="732" y="110"/>
                  </a:cubicBezTo>
                  <a:cubicBezTo>
                    <a:pt x="732" y="106"/>
                    <a:pt x="734" y="103"/>
                    <a:pt x="738" y="100"/>
                  </a:cubicBezTo>
                  <a:cubicBezTo>
                    <a:pt x="741" y="97"/>
                    <a:pt x="746" y="96"/>
                    <a:pt x="752" y="96"/>
                  </a:cubicBezTo>
                  <a:cubicBezTo>
                    <a:pt x="758" y="96"/>
                    <a:pt x="764" y="97"/>
                    <a:pt x="770" y="98"/>
                  </a:cubicBezTo>
                  <a:cubicBezTo>
                    <a:pt x="776" y="100"/>
                    <a:pt x="781" y="103"/>
                    <a:pt x="785" y="105"/>
                  </a:cubicBezTo>
                  <a:cubicBezTo>
                    <a:pt x="786" y="106"/>
                    <a:pt x="786" y="106"/>
                    <a:pt x="786" y="106"/>
                  </a:cubicBezTo>
                  <a:cubicBezTo>
                    <a:pt x="786" y="75"/>
                    <a:pt x="786" y="75"/>
                    <a:pt x="786" y="75"/>
                  </a:cubicBezTo>
                  <a:cubicBezTo>
                    <a:pt x="786" y="75"/>
                    <a:pt x="786" y="75"/>
                    <a:pt x="786" y="75"/>
                  </a:cubicBezTo>
                  <a:cubicBezTo>
                    <a:pt x="782" y="73"/>
                    <a:pt x="777" y="72"/>
                    <a:pt x="770" y="70"/>
                  </a:cubicBezTo>
                  <a:cubicBezTo>
                    <a:pt x="764" y="69"/>
                    <a:pt x="758" y="69"/>
                    <a:pt x="753" y="69"/>
                  </a:cubicBezTo>
                  <a:cubicBezTo>
                    <a:pt x="737" y="69"/>
                    <a:pt x="724" y="73"/>
                    <a:pt x="714" y="81"/>
                  </a:cubicBezTo>
                  <a:cubicBezTo>
                    <a:pt x="703" y="89"/>
                    <a:pt x="698" y="100"/>
                    <a:pt x="698" y="113"/>
                  </a:cubicBezTo>
                  <a:cubicBezTo>
                    <a:pt x="698" y="120"/>
                    <a:pt x="699" y="126"/>
                    <a:pt x="701" y="131"/>
                  </a:cubicBezTo>
                  <a:cubicBezTo>
                    <a:pt x="704" y="136"/>
                    <a:pt x="707" y="141"/>
                    <a:pt x="712" y="144"/>
                  </a:cubicBezTo>
                  <a:cubicBezTo>
                    <a:pt x="716" y="148"/>
                    <a:pt x="723" y="152"/>
                    <a:pt x="733" y="156"/>
                  </a:cubicBezTo>
                  <a:cubicBezTo>
                    <a:pt x="740" y="159"/>
                    <a:pt x="746" y="162"/>
                    <a:pt x="750" y="164"/>
                  </a:cubicBezTo>
                  <a:cubicBezTo>
                    <a:pt x="754" y="166"/>
                    <a:pt x="756" y="168"/>
                    <a:pt x="758" y="171"/>
                  </a:cubicBezTo>
                  <a:cubicBezTo>
                    <a:pt x="759" y="173"/>
                    <a:pt x="760" y="175"/>
                    <a:pt x="760" y="179"/>
                  </a:cubicBezTo>
                  <a:cubicBezTo>
                    <a:pt x="760" y="188"/>
                    <a:pt x="753" y="193"/>
                    <a:pt x="738" y="193"/>
                  </a:cubicBezTo>
                  <a:cubicBezTo>
                    <a:pt x="732" y="193"/>
                    <a:pt x="726" y="192"/>
                    <a:pt x="719" y="190"/>
                  </a:cubicBezTo>
                  <a:cubicBezTo>
                    <a:pt x="712" y="187"/>
                    <a:pt x="705" y="184"/>
                    <a:pt x="700" y="180"/>
                  </a:cubicBezTo>
                  <a:cubicBezTo>
                    <a:pt x="698" y="179"/>
                    <a:pt x="698" y="179"/>
                    <a:pt x="698" y="179"/>
                  </a:cubicBezTo>
                  <a:cubicBezTo>
                    <a:pt x="698" y="212"/>
                    <a:pt x="698" y="212"/>
                    <a:pt x="698" y="212"/>
                  </a:cubicBezTo>
                  <a:cubicBezTo>
                    <a:pt x="699" y="212"/>
                    <a:pt x="699" y="212"/>
                    <a:pt x="699" y="212"/>
                  </a:cubicBezTo>
                  <a:cubicBezTo>
                    <a:pt x="703" y="215"/>
                    <a:pt x="710" y="216"/>
                    <a:pt x="717" y="218"/>
                  </a:cubicBezTo>
                  <a:cubicBezTo>
                    <a:pt x="724" y="219"/>
                    <a:pt x="731" y="220"/>
                    <a:pt x="736" y="220"/>
                  </a:cubicBezTo>
                  <a:cubicBezTo>
                    <a:pt x="754" y="220"/>
                    <a:pt x="768" y="216"/>
                    <a:pt x="778" y="208"/>
                  </a:cubicBezTo>
                  <a:cubicBezTo>
                    <a:pt x="789" y="199"/>
                    <a:pt x="794" y="188"/>
                    <a:pt x="794" y="175"/>
                  </a:cubicBezTo>
                  <a:cubicBezTo>
                    <a:pt x="794" y="165"/>
                    <a:pt x="791" y="157"/>
                    <a:pt x="786" y="150"/>
                  </a:cubicBezTo>
                  <a:cubicBezTo>
                    <a:pt x="780" y="143"/>
                    <a:pt x="770" y="137"/>
                    <a:pt x="757" y="132"/>
                  </a:cubicBezTo>
                  <a:close/>
                  <a:moveTo>
                    <a:pt x="938" y="89"/>
                  </a:moveTo>
                  <a:cubicBezTo>
                    <a:pt x="951" y="102"/>
                    <a:pt x="957" y="120"/>
                    <a:pt x="957" y="143"/>
                  </a:cubicBezTo>
                  <a:cubicBezTo>
                    <a:pt x="957" y="166"/>
                    <a:pt x="951" y="185"/>
                    <a:pt x="937" y="199"/>
                  </a:cubicBezTo>
                  <a:cubicBezTo>
                    <a:pt x="924" y="213"/>
                    <a:pt x="905" y="220"/>
                    <a:pt x="882" y="220"/>
                  </a:cubicBezTo>
                  <a:cubicBezTo>
                    <a:pt x="860" y="220"/>
                    <a:pt x="842" y="213"/>
                    <a:pt x="829" y="200"/>
                  </a:cubicBezTo>
                  <a:cubicBezTo>
                    <a:pt x="816" y="187"/>
                    <a:pt x="809" y="169"/>
                    <a:pt x="809" y="146"/>
                  </a:cubicBezTo>
                  <a:cubicBezTo>
                    <a:pt x="809" y="122"/>
                    <a:pt x="816" y="103"/>
                    <a:pt x="829" y="89"/>
                  </a:cubicBezTo>
                  <a:cubicBezTo>
                    <a:pt x="843" y="76"/>
                    <a:pt x="862" y="69"/>
                    <a:pt x="885" y="69"/>
                  </a:cubicBezTo>
                  <a:cubicBezTo>
                    <a:pt x="908" y="69"/>
                    <a:pt x="926" y="75"/>
                    <a:pt x="938" y="89"/>
                  </a:cubicBezTo>
                  <a:close/>
                  <a:moveTo>
                    <a:pt x="922" y="144"/>
                  </a:moveTo>
                  <a:cubicBezTo>
                    <a:pt x="922" y="129"/>
                    <a:pt x="919" y="117"/>
                    <a:pt x="912" y="109"/>
                  </a:cubicBezTo>
                  <a:cubicBezTo>
                    <a:pt x="905" y="101"/>
                    <a:pt x="896" y="97"/>
                    <a:pt x="884" y="97"/>
                  </a:cubicBezTo>
                  <a:cubicBezTo>
                    <a:pt x="871" y="97"/>
                    <a:pt x="862" y="101"/>
                    <a:pt x="855" y="109"/>
                  </a:cubicBezTo>
                  <a:cubicBezTo>
                    <a:pt x="848" y="118"/>
                    <a:pt x="844" y="130"/>
                    <a:pt x="844" y="145"/>
                  </a:cubicBezTo>
                  <a:cubicBezTo>
                    <a:pt x="844" y="160"/>
                    <a:pt x="848" y="172"/>
                    <a:pt x="855" y="180"/>
                  </a:cubicBezTo>
                  <a:cubicBezTo>
                    <a:pt x="862" y="188"/>
                    <a:pt x="871" y="192"/>
                    <a:pt x="884" y="192"/>
                  </a:cubicBezTo>
                  <a:cubicBezTo>
                    <a:pt x="896" y="192"/>
                    <a:pt x="906" y="188"/>
                    <a:pt x="912" y="180"/>
                  </a:cubicBezTo>
                  <a:cubicBezTo>
                    <a:pt x="919" y="172"/>
                    <a:pt x="922" y="160"/>
                    <a:pt x="922" y="144"/>
                  </a:cubicBezTo>
                  <a:close/>
                  <a:moveTo>
                    <a:pt x="1139" y="100"/>
                  </a:moveTo>
                  <a:cubicBezTo>
                    <a:pt x="1139" y="72"/>
                    <a:pt x="1139" y="72"/>
                    <a:pt x="1139" y="72"/>
                  </a:cubicBezTo>
                  <a:cubicBezTo>
                    <a:pt x="1104" y="72"/>
                    <a:pt x="1104" y="72"/>
                    <a:pt x="1104" y="72"/>
                  </a:cubicBezTo>
                  <a:cubicBezTo>
                    <a:pt x="1104" y="29"/>
                    <a:pt x="1104" y="29"/>
                    <a:pt x="1104" y="29"/>
                  </a:cubicBezTo>
                  <a:cubicBezTo>
                    <a:pt x="1103" y="29"/>
                    <a:pt x="1103" y="29"/>
                    <a:pt x="1103" y="29"/>
                  </a:cubicBezTo>
                  <a:cubicBezTo>
                    <a:pt x="1071" y="39"/>
                    <a:pt x="1071" y="39"/>
                    <a:pt x="1071" y="39"/>
                  </a:cubicBezTo>
                  <a:cubicBezTo>
                    <a:pt x="1070" y="40"/>
                    <a:pt x="1070" y="40"/>
                    <a:pt x="1070" y="40"/>
                  </a:cubicBezTo>
                  <a:cubicBezTo>
                    <a:pt x="1070" y="72"/>
                    <a:pt x="1070" y="72"/>
                    <a:pt x="1070" y="72"/>
                  </a:cubicBezTo>
                  <a:cubicBezTo>
                    <a:pt x="1019" y="72"/>
                    <a:pt x="1019" y="72"/>
                    <a:pt x="1019" y="72"/>
                  </a:cubicBezTo>
                  <a:cubicBezTo>
                    <a:pt x="1019" y="54"/>
                    <a:pt x="1019" y="54"/>
                    <a:pt x="1019" y="54"/>
                  </a:cubicBezTo>
                  <a:cubicBezTo>
                    <a:pt x="1019" y="46"/>
                    <a:pt x="1021" y="39"/>
                    <a:pt x="1025" y="35"/>
                  </a:cubicBezTo>
                  <a:cubicBezTo>
                    <a:pt x="1028" y="30"/>
                    <a:pt x="1034" y="28"/>
                    <a:pt x="1040" y="28"/>
                  </a:cubicBezTo>
                  <a:cubicBezTo>
                    <a:pt x="1045" y="28"/>
                    <a:pt x="1050" y="29"/>
                    <a:pt x="1055" y="32"/>
                  </a:cubicBezTo>
                  <a:cubicBezTo>
                    <a:pt x="1057" y="32"/>
                    <a:pt x="1057" y="32"/>
                    <a:pt x="1057" y="32"/>
                  </a:cubicBezTo>
                  <a:cubicBezTo>
                    <a:pt x="1057" y="3"/>
                    <a:pt x="1057" y="3"/>
                    <a:pt x="1057" y="3"/>
                  </a:cubicBezTo>
                  <a:cubicBezTo>
                    <a:pt x="1056" y="3"/>
                    <a:pt x="1056" y="3"/>
                    <a:pt x="1056" y="3"/>
                  </a:cubicBezTo>
                  <a:cubicBezTo>
                    <a:pt x="1051" y="1"/>
                    <a:pt x="1045" y="0"/>
                    <a:pt x="1037" y="0"/>
                  </a:cubicBezTo>
                  <a:cubicBezTo>
                    <a:pt x="1027" y="0"/>
                    <a:pt x="1018" y="3"/>
                    <a:pt x="1010" y="7"/>
                  </a:cubicBezTo>
                  <a:cubicBezTo>
                    <a:pt x="1002" y="11"/>
                    <a:pt x="996" y="17"/>
                    <a:pt x="991" y="25"/>
                  </a:cubicBezTo>
                  <a:cubicBezTo>
                    <a:pt x="987" y="33"/>
                    <a:pt x="985" y="42"/>
                    <a:pt x="985" y="52"/>
                  </a:cubicBezTo>
                  <a:cubicBezTo>
                    <a:pt x="985" y="72"/>
                    <a:pt x="985" y="72"/>
                    <a:pt x="985" y="72"/>
                  </a:cubicBezTo>
                  <a:cubicBezTo>
                    <a:pt x="961" y="72"/>
                    <a:pt x="961" y="72"/>
                    <a:pt x="961" y="72"/>
                  </a:cubicBezTo>
                  <a:cubicBezTo>
                    <a:pt x="961" y="100"/>
                    <a:pt x="961" y="100"/>
                    <a:pt x="961" y="100"/>
                  </a:cubicBezTo>
                  <a:cubicBezTo>
                    <a:pt x="985" y="100"/>
                    <a:pt x="985" y="100"/>
                    <a:pt x="985" y="100"/>
                  </a:cubicBezTo>
                  <a:cubicBezTo>
                    <a:pt x="985" y="217"/>
                    <a:pt x="985" y="217"/>
                    <a:pt x="985" y="217"/>
                  </a:cubicBezTo>
                  <a:cubicBezTo>
                    <a:pt x="1019" y="217"/>
                    <a:pt x="1019" y="217"/>
                    <a:pt x="1019" y="217"/>
                  </a:cubicBezTo>
                  <a:cubicBezTo>
                    <a:pt x="1019" y="100"/>
                    <a:pt x="1019" y="100"/>
                    <a:pt x="1019" y="100"/>
                  </a:cubicBezTo>
                  <a:cubicBezTo>
                    <a:pt x="1070" y="100"/>
                    <a:pt x="1070" y="100"/>
                    <a:pt x="1070" y="100"/>
                  </a:cubicBezTo>
                  <a:cubicBezTo>
                    <a:pt x="1070" y="174"/>
                    <a:pt x="1070" y="174"/>
                    <a:pt x="1070" y="174"/>
                  </a:cubicBezTo>
                  <a:cubicBezTo>
                    <a:pt x="1070" y="205"/>
                    <a:pt x="1084" y="220"/>
                    <a:pt x="1113" y="220"/>
                  </a:cubicBezTo>
                  <a:cubicBezTo>
                    <a:pt x="1118" y="220"/>
                    <a:pt x="1122" y="220"/>
                    <a:pt x="1127" y="219"/>
                  </a:cubicBezTo>
                  <a:cubicBezTo>
                    <a:pt x="1133" y="217"/>
                    <a:pt x="1136" y="216"/>
                    <a:pt x="1138" y="215"/>
                  </a:cubicBezTo>
                  <a:cubicBezTo>
                    <a:pt x="1139" y="215"/>
                    <a:pt x="1139" y="215"/>
                    <a:pt x="1139" y="215"/>
                  </a:cubicBezTo>
                  <a:cubicBezTo>
                    <a:pt x="1139" y="187"/>
                    <a:pt x="1139" y="187"/>
                    <a:pt x="1139" y="187"/>
                  </a:cubicBezTo>
                  <a:cubicBezTo>
                    <a:pt x="1137" y="188"/>
                    <a:pt x="1137" y="188"/>
                    <a:pt x="1137" y="188"/>
                  </a:cubicBezTo>
                  <a:cubicBezTo>
                    <a:pt x="1135" y="189"/>
                    <a:pt x="1133" y="190"/>
                    <a:pt x="1130" y="191"/>
                  </a:cubicBezTo>
                  <a:cubicBezTo>
                    <a:pt x="1127" y="192"/>
                    <a:pt x="1125" y="192"/>
                    <a:pt x="1123" y="192"/>
                  </a:cubicBezTo>
                  <a:cubicBezTo>
                    <a:pt x="1117" y="192"/>
                    <a:pt x="1112" y="190"/>
                    <a:pt x="1109" y="187"/>
                  </a:cubicBezTo>
                  <a:cubicBezTo>
                    <a:pt x="1106" y="183"/>
                    <a:pt x="1104" y="177"/>
                    <a:pt x="1104" y="168"/>
                  </a:cubicBezTo>
                  <a:cubicBezTo>
                    <a:pt x="1104" y="100"/>
                    <a:pt x="1104" y="100"/>
                    <a:pt x="1104" y="100"/>
                  </a:cubicBezTo>
                  <a:lnTo>
                    <a:pt x="1139" y="100"/>
                  </a:lnTo>
                  <a:close/>
                </a:path>
              </a:pathLst>
            </a:custGeom>
            <a:solidFill>
              <a:srgbClr val="73737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</p:grpSp>
      <p:sp>
        <p:nvSpPr>
          <p:cNvPr id="2" name="Rectangle 1"/>
          <p:cNvSpPr/>
          <p:nvPr userDrawn="1"/>
        </p:nvSpPr>
        <p:spPr bwMode="auto">
          <a:xfrm>
            <a:off x="274638" y="1479064"/>
            <a:ext cx="6400800" cy="3664099"/>
          </a:xfrm>
          <a:prstGeom prst="rect">
            <a:avLst/>
          </a:prstGeom>
          <a:solidFill>
            <a:srgbClr val="32145A">
              <a:alpha val="90000"/>
            </a:srgbClr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defTabSz="932472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US" sz="2400" dirty="0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ea typeface="Segoe UI" pitchFamily="34" charset="0"/>
              <a:cs typeface="Segoe UI" pitchFamily="34" charset="0"/>
            </a:endParaRPr>
          </a:p>
        </p:txBody>
      </p:sp>
      <p:sp>
        <p:nvSpPr>
          <p:cNvPr id="9" name="Title 1"/>
          <p:cNvSpPr>
            <a:spLocks noGrp="1"/>
          </p:cNvSpPr>
          <p:nvPr>
            <p:ph type="title" hasCustomPrompt="1"/>
          </p:nvPr>
        </p:nvSpPr>
        <p:spPr bwMode="auto">
          <a:xfrm>
            <a:off x="274702" y="1479079"/>
            <a:ext cx="6400736" cy="1828800"/>
          </a:xfrm>
          <a:noFill/>
        </p:spPr>
        <p:txBody>
          <a:bodyPr lIns="146304" tIns="91440" rIns="146304" bIns="91440" anchor="t" anchorCtr="0"/>
          <a:lstStyle>
            <a:lvl1pPr>
              <a:defRPr sz="5400" spc="-100" baseline="0">
                <a:gradFill>
                  <a:gsLst>
                    <a:gs pos="57576">
                      <a:srgbClr val="FFFFFF"/>
                    </a:gs>
                    <a:gs pos="35000">
                      <a:srgbClr val="FFFFFF"/>
                    </a:gs>
                  </a:gsLst>
                  <a:lin ang="5400000" scaled="0"/>
                </a:gradFill>
              </a:defRPr>
            </a:lvl1pPr>
          </a:lstStyle>
          <a:p>
            <a:r>
              <a:rPr lang="en-US" dirty="0"/>
              <a:t>Presentation title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4" hasCustomPrompt="1"/>
          </p:nvPr>
        </p:nvSpPr>
        <p:spPr bwMode="auto">
          <a:xfrm>
            <a:off x="273050" y="3314364"/>
            <a:ext cx="6402388" cy="1828800"/>
          </a:xfrm>
        </p:spPr>
        <p:txBody>
          <a:bodyPr tIns="109728" bIns="109728">
            <a:noAutofit/>
          </a:bodyPr>
          <a:lstStyle>
            <a:lvl1pPr marL="0" indent="0">
              <a:spcBef>
                <a:spcPts val="0"/>
              </a:spcBef>
              <a:buNone/>
              <a:defRPr sz="3200">
                <a:gradFill>
                  <a:gsLst>
                    <a:gs pos="57576">
                      <a:srgbClr val="FFFFFF"/>
                    </a:gs>
                    <a:gs pos="35000">
                      <a:srgbClr val="FFFFFF"/>
                    </a:gs>
                  </a:gsLst>
                  <a:lin ang="5400000" scaled="0"/>
                </a:gradFill>
              </a:defRPr>
            </a:lvl1pPr>
          </a:lstStyle>
          <a:p>
            <a:pPr lvl="0"/>
            <a:r>
              <a:rPr lang="en-US" dirty="0"/>
              <a:t>Speaker Name</a:t>
            </a:r>
          </a:p>
        </p:txBody>
      </p:sp>
    </p:spTree>
    <p:extLst>
      <p:ext uri="{BB962C8B-B14F-4D97-AF65-F5344CB8AC3E}">
        <p14:creationId xmlns:p14="http://schemas.microsoft.com/office/powerpoint/2010/main" val="13681652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 hasCustomPrompt="1"/>
          </p:nvPr>
        </p:nvSpPr>
        <p:spPr>
          <a:xfrm>
            <a:off x="274702" y="2125678"/>
            <a:ext cx="9143936" cy="1828786"/>
          </a:xfrm>
          <a:noFill/>
        </p:spPr>
        <p:txBody>
          <a:bodyPr lIns="146304" tIns="91440" rIns="146304" bIns="91440" anchor="t" anchorCtr="0"/>
          <a:lstStyle>
            <a:lvl1pPr>
              <a:defRPr sz="5400" spc="-100" baseline="0">
                <a:gradFill>
                  <a:gsLst>
                    <a:gs pos="91000">
                      <a:schemeClr val="tx1"/>
                    </a:gs>
                    <a:gs pos="0">
                      <a:schemeClr val="tx1"/>
                    </a:gs>
                  </a:gsLst>
                  <a:lin ang="5400000" scaled="0"/>
                </a:gradFill>
              </a:defRPr>
            </a:lvl1pPr>
          </a:lstStyle>
          <a:p>
            <a:r>
              <a:rPr lang="en-US" dirty="0"/>
              <a:t>Presentation title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2" hasCustomPrompt="1"/>
          </p:nvPr>
        </p:nvSpPr>
        <p:spPr>
          <a:xfrm>
            <a:off x="274701" y="3955786"/>
            <a:ext cx="7315137" cy="1828007"/>
          </a:xfrm>
          <a:noFill/>
        </p:spPr>
        <p:txBody>
          <a:bodyPr lIns="146304" tIns="109728" rIns="146304" bIns="109728">
            <a:noAutofit/>
          </a:bodyPr>
          <a:lstStyle>
            <a:lvl1pPr marL="0" indent="0">
              <a:spcBef>
                <a:spcPts val="0"/>
              </a:spcBef>
              <a:buNone/>
              <a:defRPr sz="3200" spc="0" baseline="0">
                <a:gradFill>
                  <a:gsLst>
                    <a:gs pos="91000">
                      <a:schemeClr val="tx1"/>
                    </a:gs>
                    <a:gs pos="0">
                      <a:schemeClr val="tx1"/>
                    </a:gs>
                  </a:gsLst>
                  <a:lin ang="5400000" scaled="0"/>
                </a:gradFill>
                <a:latin typeface="+mj-lt"/>
              </a:defRPr>
            </a:lvl1pPr>
          </a:lstStyle>
          <a:p>
            <a:pPr lvl="0"/>
            <a:r>
              <a:rPr lang="en-US" dirty="0"/>
              <a:t>Speaker Name</a:t>
            </a:r>
          </a:p>
        </p:txBody>
      </p:sp>
      <p:grpSp>
        <p:nvGrpSpPr>
          <p:cNvPr id="7" name="Group 6"/>
          <p:cNvGrpSpPr>
            <a:grpSpLocks noChangeAspect="1"/>
          </p:cNvGrpSpPr>
          <p:nvPr userDrawn="1"/>
        </p:nvGrpSpPr>
        <p:grpSpPr bwMode="gray">
          <a:xfrm>
            <a:off x="457518" y="6154121"/>
            <a:ext cx="1681413" cy="360979"/>
            <a:chOff x="457200" y="1643393"/>
            <a:chExt cx="4492753" cy="964540"/>
          </a:xfrm>
        </p:grpSpPr>
        <p:pic>
          <p:nvPicPr>
            <p:cNvPr id="8" name="Picture 7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 bwMode="gray">
            <a:xfrm>
              <a:off x="457200" y="1643393"/>
              <a:ext cx="964540" cy="964540"/>
            </a:xfrm>
            <a:prstGeom prst="rect">
              <a:avLst/>
            </a:prstGeom>
          </p:spPr>
        </p:pic>
        <p:sp>
          <p:nvSpPr>
            <p:cNvPr id="10" name="Freeform 12"/>
            <p:cNvSpPr>
              <a:spLocks noEditPoints="1"/>
            </p:cNvSpPr>
            <p:nvPr/>
          </p:nvSpPr>
          <p:spPr bwMode="gray">
            <a:xfrm>
              <a:off x="1703514" y="1792710"/>
              <a:ext cx="3246439" cy="635329"/>
            </a:xfrm>
            <a:custGeom>
              <a:avLst/>
              <a:gdLst>
                <a:gd name="T0" fmla="*/ 218 w 1139"/>
                <a:gd name="T1" fmla="*/ 217 h 220"/>
                <a:gd name="T2" fmla="*/ 185 w 1139"/>
                <a:gd name="T3" fmla="*/ 52 h 220"/>
                <a:gd name="T4" fmla="*/ 120 w 1139"/>
                <a:gd name="T5" fmla="*/ 217 h 220"/>
                <a:gd name="T6" fmla="*/ 32 w 1139"/>
                <a:gd name="T7" fmla="*/ 52 h 220"/>
                <a:gd name="T8" fmla="*/ 33 w 1139"/>
                <a:gd name="T9" fmla="*/ 93 h 220"/>
                <a:gd name="T10" fmla="*/ 0 w 1139"/>
                <a:gd name="T11" fmla="*/ 15 h 220"/>
                <a:gd name="T12" fmla="*/ 109 w 1139"/>
                <a:gd name="T13" fmla="*/ 168 h 220"/>
                <a:gd name="T14" fmla="*/ 171 w 1139"/>
                <a:gd name="T15" fmla="*/ 15 h 220"/>
                <a:gd name="T16" fmla="*/ 285 w 1139"/>
                <a:gd name="T17" fmla="*/ 72 h 220"/>
                <a:gd name="T18" fmla="*/ 269 w 1139"/>
                <a:gd name="T19" fmla="*/ 11 h 220"/>
                <a:gd name="T20" fmla="*/ 254 w 1139"/>
                <a:gd name="T21" fmla="*/ 45 h 220"/>
                <a:gd name="T22" fmla="*/ 289 w 1139"/>
                <a:gd name="T23" fmla="*/ 31 h 220"/>
                <a:gd name="T24" fmla="*/ 405 w 1139"/>
                <a:gd name="T25" fmla="*/ 71 h 220"/>
                <a:gd name="T26" fmla="*/ 318 w 1139"/>
                <a:gd name="T27" fmla="*/ 107 h 220"/>
                <a:gd name="T28" fmla="*/ 343 w 1139"/>
                <a:gd name="T29" fmla="*/ 211 h 220"/>
                <a:gd name="T30" fmla="*/ 422 w 1139"/>
                <a:gd name="T31" fmla="*/ 210 h 220"/>
                <a:gd name="T32" fmla="*/ 404 w 1139"/>
                <a:gd name="T33" fmla="*/ 189 h 220"/>
                <a:gd name="T34" fmla="*/ 344 w 1139"/>
                <a:gd name="T35" fmla="*/ 145 h 220"/>
                <a:gd name="T36" fmla="*/ 420 w 1139"/>
                <a:gd name="T37" fmla="*/ 108 h 220"/>
                <a:gd name="T38" fmla="*/ 421 w 1139"/>
                <a:gd name="T39" fmla="*/ 76 h 220"/>
                <a:gd name="T40" fmla="*/ 495 w 1139"/>
                <a:gd name="T41" fmla="*/ 78 h 220"/>
                <a:gd name="T42" fmla="*/ 481 w 1139"/>
                <a:gd name="T43" fmla="*/ 72 h 220"/>
                <a:gd name="T44" fmla="*/ 481 w 1139"/>
                <a:gd name="T45" fmla="*/ 217 h 220"/>
                <a:gd name="T46" fmla="*/ 512 w 1139"/>
                <a:gd name="T47" fmla="*/ 100 h 220"/>
                <a:gd name="T48" fmla="*/ 531 w 1139"/>
                <a:gd name="T49" fmla="*/ 106 h 220"/>
                <a:gd name="T50" fmla="*/ 517 w 1139"/>
                <a:gd name="T51" fmla="*/ 70 h 220"/>
                <a:gd name="T52" fmla="*/ 661 w 1139"/>
                <a:gd name="T53" fmla="*/ 199 h 220"/>
                <a:gd name="T54" fmla="*/ 533 w 1139"/>
                <a:gd name="T55" fmla="*/ 146 h 220"/>
                <a:gd name="T56" fmla="*/ 663 w 1139"/>
                <a:gd name="T57" fmla="*/ 89 h 220"/>
                <a:gd name="T58" fmla="*/ 608 w 1139"/>
                <a:gd name="T59" fmla="*/ 97 h 220"/>
                <a:gd name="T60" fmla="*/ 579 w 1139"/>
                <a:gd name="T61" fmla="*/ 180 h 220"/>
                <a:gd name="T62" fmla="*/ 646 w 1139"/>
                <a:gd name="T63" fmla="*/ 144 h 220"/>
                <a:gd name="T64" fmla="*/ 732 w 1139"/>
                <a:gd name="T65" fmla="*/ 110 h 220"/>
                <a:gd name="T66" fmla="*/ 770 w 1139"/>
                <a:gd name="T67" fmla="*/ 98 h 220"/>
                <a:gd name="T68" fmla="*/ 786 w 1139"/>
                <a:gd name="T69" fmla="*/ 75 h 220"/>
                <a:gd name="T70" fmla="*/ 753 w 1139"/>
                <a:gd name="T71" fmla="*/ 69 h 220"/>
                <a:gd name="T72" fmla="*/ 701 w 1139"/>
                <a:gd name="T73" fmla="*/ 131 h 220"/>
                <a:gd name="T74" fmla="*/ 750 w 1139"/>
                <a:gd name="T75" fmla="*/ 164 h 220"/>
                <a:gd name="T76" fmla="*/ 738 w 1139"/>
                <a:gd name="T77" fmla="*/ 193 h 220"/>
                <a:gd name="T78" fmla="*/ 698 w 1139"/>
                <a:gd name="T79" fmla="*/ 179 h 220"/>
                <a:gd name="T80" fmla="*/ 717 w 1139"/>
                <a:gd name="T81" fmla="*/ 218 h 220"/>
                <a:gd name="T82" fmla="*/ 794 w 1139"/>
                <a:gd name="T83" fmla="*/ 175 h 220"/>
                <a:gd name="T84" fmla="*/ 938 w 1139"/>
                <a:gd name="T85" fmla="*/ 89 h 220"/>
                <a:gd name="T86" fmla="*/ 882 w 1139"/>
                <a:gd name="T87" fmla="*/ 220 h 220"/>
                <a:gd name="T88" fmla="*/ 829 w 1139"/>
                <a:gd name="T89" fmla="*/ 89 h 220"/>
                <a:gd name="T90" fmla="*/ 922 w 1139"/>
                <a:gd name="T91" fmla="*/ 144 h 220"/>
                <a:gd name="T92" fmla="*/ 855 w 1139"/>
                <a:gd name="T93" fmla="*/ 109 h 220"/>
                <a:gd name="T94" fmla="*/ 884 w 1139"/>
                <a:gd name="T95" fmla="*/ 192 h 220"/>
                <a:gd name="T96" fmla="*/ 1139 w 1139"/>
                <a:gd name="T97" fmla="*/ 100 h 220"/>
                <a:gd name="T98" fmla="*/ 1104 w 1139"/>
                <a:gd name="T99" fmla="*/ 29 h 220"/>
                <a:gd name="T100" fmla="*/ 1070 w 1139"/>
                <a:gd name="T101" fmla="*/ 40 h 220"/>
                <a:gd name="T102" fmla="*/ 1019 w 1139"/>
                <a:gd name="T103" fmla="*/ 54 h 220"/>
                <a:gd name="T104" fmla="*/ 1055 w 1139"/>
                <a:gd name="T105" fmla="*/ 32 h 220"/>
                <a:gd name="T106" fmla="*/ 1056 w 1139"/>
                <a:gd name="T107" fmla="*/ 3 h 220"/>
                <a:gd name="T108" fmla="*/ 991 w 1139"/>
                <a:gd name="T109" fmla="*/ 25 h 220"/>
                <a:gd name="T110" fmla="*/ 961 w 1139"/>
                <a:gd name="T111" fmla="*/ 72 h 220"/>
                <a:gd name="T112" fmla="*/ 985 w 1139"/>
                <a:gd name="T113" fmla="*/ 217 h 220"/>
                <a:gd name="T114" fmla="*/ 1070 w 1139"/>
                <a:gd name="T115" fmla="*/ 100 h 220"/>
                <a:gd name="T116" fmla="*/ 1127 w 1139"/>
                <a:gd name="T117" fmla="*/ 219 h 220"/>
                <a:gd name="T118" fmla="*/ 1139 w 1139"/>
                <a:gd name="T119" fmla="*/ 187 h 220"/>
                <a:gd name="T120" fmla="*/ 1123 w 1139"/>
                <a:gd name="T121" fmla="*/ 192 h 220"/>
                <a:gd name="T122" fmla="*/ 1104 w 1139"/>
                <a:gd name="T123" fmla="*/ 100 h 2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139" h="220">
                  <a:moveTo>
                    <a:pt x="171" y="15"/>
                  </a:moveTo>
                  <a:cubicBezTo>
                    <a:pt x="218" y="15"/>
                    <a:pt x="218" y="15"/>
                    <a:pt x="218" y="15"/>
                  </a:cubicBezTo>
                  <a:cubicBezTo>
                    <a:pt x="218" y="217"/>
                    <a:pt x="218" y="217"/>
                    <a:pt x="218" y="217"/>
                  </a:cubicBezTo>
                  <a:cubicBezTo>
                    <a:pt x="184" y="217"/>
                    <a:pt x="184" y="217"/>
                    <a:pt x="184" y="217"/>
                  </a:cubicBezTo>
                  <a:cubicBezTo>
                    <a:pt x="184" y="89"/>
                    <a:pt x="184" y="89"/>
                    <a:pt x="184" y="89"/>
                  </a:cubicBezTo>
                  <a:cubicBezTo>
                    <a:pt x="184" y="80"/>
                    <a:pt x="184" y="67"/>
                    <a:pt x="185" y="52"/>
                  </a:cubicBezTo>
                  <a:cubicBezTo>
                    <a:pt x="185" y="52"/>
                    <a:pt x="185" y="52"/>
                    <a:pt x="185" y="52"/>
                  </a:cubicBezTo>
                  <a:cubicBezTo>
                    <a:pt x="183" y="58"/>
                    <a:pt x="182" y="65"/>
                    <a:pt x="180" y="68"/>
                  </a:cubicBezTo>
                  <a:cubicBezTo>
                    <a:pt x="120" y="217"/>
                    <a:pt x="120" y="217"/>
                    <a:pt x="120" y="217"/>
                  </a:cubicBezTo>
                  <a:cubicBezTo>
                    <a:pt x="97" y="217"/>
                    <a:pt x="97" y="217"/>
                    <a:pt x="97" y="217"/>
                  </a:cubicBezTo>
                  <a:cubicBezTo>
                    <a:pt x="37" y="70"/>
                    <a:pt x="37" y="70"/>
                    <a:pt x="37" y="70"/>
                  </a:cubicBezTo>
                  <a:cubicBezTo>
                    <a:pt x="36" y="66"/>
                    <a:pt x="34" y="60"/>
                    <a:pt x="32" y="52"/>
                  </a:cubicBezTo>
                  <a:cubicBezTo>
                    <a:pt x="31" y="52"/>
                    <a:pt x="31" y="52"/>
                    <a:pt x="31" y="52"/>
                  </a:cubicBezTo>
                  <a:cubicBezTo>
                    <a:pt x="32" y="56"/>
                    <a:pt x="32" y="60"/>
                    <a:pt x="32" y="65"/>
                  </a:cubicBezTo>
                  <a:cubicBezTo>
                    <a:pt x="33" y="76"/>
                    <a:pt x="33" y="85"/>
                    <a:pt x="33" y="93"/>
                  </a:cubicBezTo>
                  <a:cubicBezTo>
                    <a:pt x="33" y="217"/>
                    <a:pt x="33" y="217"/>
                    <a:pt x="33" y="217"/>
                  </a:cubicBezTo>
                  <a:cubicBezTo>
                    <a:pt x="0" y="217"/>
                    <a:pt x="0" y="217"/>
                    <a:pt x="0" y="217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50" y="15"/>
                    <a:pt x="50" y="15"/>
                    <a:pt x="50" y="15"/>
                  </a:cubicBezTo>
                  <a:cubicBezTo>
                    <a:pt x="100" y="142"/>
                    <a:pt x="100" y="142"/>
                    <a:pt x="100" y="142"/>
                  </a:cubicBezTo>
                  <a:cubicBezTo>
                    <a:pt x="105" y="153"/>
                    <a:pt x="108" y="162"/>
                    <a:pt x="109" y="168"/>
                  </a:cubicBezTo>
                  <a:cubicBezTo>
                    <a:pt x="110" y="168"/>
                    <a:pt x="110" y="168"/>
                    <a:pt x="110" y="168"/>
                  </a:cubicBezTo>
                  <a:cubicBezTo>
                    <a:pt x="119" y="142"/>
                    <a:pt x="119" y="142"/>
                    <a:pt x="119" y="142"/>
                  </a:cubicBezTo>
                  <a:lnTo>
                    <a:pt x="171" y="15"/>
                  </a:lnTo>
                  <a:close/>
                  <a:moveTo>
                    <a:pt x="251" y="217"/>
                  </a:moveTo>
                  <a:cubicBezTo>
                    <a:pt x="285" y="217"/>
                    <a:pt x="285" y="217"/>
                    <a:pt x="285" y="217"/>
                  </a:cubicBezTo>
                  <a:cubicBezTo>
                    <a:pt x="285" y="72"/>
                    <a:pt x="285" y="72"/>
                    <a:pt x="285" y="72"/>
                  </a:cubicBezTo>
                  <a:cubicBezTo>
                    <a:pt x="251" y="72"/>
                    <a:pt x="251" y="72"/>
                    <a:pt x="251" y="72"/>
                  </a:cubicBezTo>
                  <a:lnTo>
                    <a:pt x="251" y="217"/>
                  </a:lnTo>
                  <a:close/>
                  <a:moveTo>
                    <a:pt x="269" y="11"/>
                  </a:moveTo>
                  <a:cubicBezTo>
                    <a:pt x="263" y="11"/>
                    <a:pt x="258" y="13"/>
                    <a:pt x="254" y="17"/>
                  </a:cubicBezTo>
                  <a:cubicBezTo>
                    <a:pt x="250" y="20"/>
                    <a:pt x="248" y="25"/>
                    <a:pt x="248" y="31"/>
                  </a:cubicBezTo>
                  <a:cubicBezTo>
                    <a:pt x="248" y="36"/>
                    <a:pt x="250" y="41"/>
                    <a:pt x="254" y="45"/>
                  </a:cubicBezTo>
                  <a:cubicBezTo>
                    <a:pt x="258" y="48"/>
                    <a:pt x="263" y="50"/>
                    <a:pt x="269" y="50"/>
                  </a:cubicBezTo>
                  <a:cubicBezTo>
                    <a:pt x="274" y="50"/>
                    <a:pt x="279" y="48"/>
                    <a:pt x="283" y="45"/>
                  </a:cubicBezTo>
                  <a:cubicBezTo>
                    <a:pt x="287" y="41"/>
                    <a:pt x="289" y="36"/>
                    <a:pt x="289" y="31"/>
                  </a:cubicBezTo>
                  <a:cubicBezTo>
                    <a:pt x="289" y="25"/>
                    <a:pt x="287" y="21"/>
                    <a:pt x="283" y="17"/>
                  </a:cubicBezTo>
                  <a:cubicBezTo>
                    <a:pt x="279" y="13"/>
                    <a:pt x="274" y="11"/>
                    <a:pt x="269" y="11"/>
                  </a:cubicBezTo>
                  <a:close/>
                  <a:moveTo>
                    <a:pt x="405" y="71"/>
                  </a:moveTo>
                  <a:cubicBezTo>
                    <a:pt x="399" y="69"/>
                    <a:pt x="393" y="69"/>
                    <a:pt x="386" y="69"/>
                  </a:cubicBezTo>
                  <a:cubicBezTo>
                    <a:pt x="371" y="69"/>
                    <a:pt x="357" y="72"/>
                    <a:pt x="345" y="79"/>
                  </a:cubicBezTo>
                  <a:cubicBezTo>
                    <a:pt x="333" y="85"/>
                    <a:pt x="324" y="95"/>
                    <a:pt x="318" y="107"/>
                  </a:cubicBezTo>
                  <a:cubicBezTo>
                    <a:pt x="312" y="119"/>
                    <a:pt x="309" y="133"/>
                    <a:pt x="309" y="148"/>
                  </a:cubicBezTo>
                  <a:cubicBezTo>
                    <a:pt x="309" y="162"/>
                    <a:pt x="312" y="174"/>
                    <a:pt x="318" y="185"/>
                  </a:cubicBezTo>
                  <a:cubicBezTo>
                    <a:pt x="324" y="196"/>
                    <a:pt x="332" y="205"/>
                    <a:pt x="343" y="211"/>
                  </a:cubicBezTo>
                  <a:cubicBezTo>
                    <a:pt x="354" y="217"/>
                    <a:pt x="366" y="220"/>
                    <a:pt x="380" y="220"/>
                  </a:cubicBezTo>
                  <a:cubicBezTo>
                    <a:pt x="396" y="220"/>
                    <a:pt x="410" y="217"/>
                    <a:pt x="421" y="211"/>
                  </a:cubicBezTo>
                  <a:cubicBezTo>
                    <a:pt x="422" y="210"/>
                    <a:pt x="422" y="210"/>
                    <a:pt x="422" y="210"/>
                  </a:cubicBezTo>
                  <a:cubicBezTo>
                    <a:pt x="422" y="179"/>
                    <a:pt x="422" y="179"/>
                    <a:pt x="422" y="179"/>
                  </a:cubicBezTo>
                  <a:cubicBezTo>
                    <a:pt x="420" y="180"/>
                    <a:pt x="420" y="180"/>
                    <a:pt x="420" y="180"/>
                  </a:cubicBezTo>
                  <a:cubicBezTo>
                    <a:pt x="415" y="184"/>
                    <a:pt x="410" y="187"/>
                    <a:pt x="404" y="189"/>
                  </a:cubicBezTo>
                  <a:cubicBezTo>
                    <a:pt x="398" y="191"/>
                    <a:pt x="392" y="192"/>
                    <a:pt x="387" y="192"/>
                  </a:cubicBezTo>
                  <a:cubicBezTo>
                    <a:pt x="374" y="192"/>
                    <a:pt x="363" y="188"/>
                    <a:pt x="355" y="180"/>
                  </a:cubicBezTo>
                  <a:cubicBezTo>
                    <a:pt x="348" y="171"/>
                    <a:pt x="344" y="160"/>
                    <a:pt x="344" y="145"/>
                  </a:cubicBezTo>
                  <a:cubicBezTo>
                    <a:pt x="344" y="131"/>
                    <a:pt x="348" y="119"/>
                    <a:pt x="356" y="110"/>
                  </a:cubicBezTo>
                  <a:cubicBezTo>
                    <a:pt x="364" y="101"/>
                    <a:pt x="375" y="97"/>
                    <a:pt x="388" y="97"/>
                  </a:cubicBezTo>
                  <a:cubicBezTo>
                    <a:pt x="399" y="97"/>
                    <a:pt x="410" y="101"/>
                    <a:pt x="420" y="108"/>
                  </a:cubicBezTo>
                  <a:cubicBezTo>
                    <a:pt x="422" y="109"/>
                    <a:pt x="422" y="109"/>
                    <a:pt x="422" y="109"/>
                  </a:cubicBezTo>
                  <a:cubicBezTo>
                    <a:pt x="422" y="76"/>
                    <a:pt x="422" y="76"/>
                    <a:pt x="422" y="76"/>
                  </a:cubicBezTo>
                  <a:cubicBezTo>
                    <a:pt x="421" y="76"/>
                    <a:pt x="421" y="76"/>
                    <a:pt x="421" y="76"/>
                  </a:cubicBezTo>
                  <a:cubicBezTo>
                    <a:pt x="417" y="74"/>
                    <a:pt x="412" y="72"/>
                    <a:pt x="405" y="71"/>
                  </a:cubicBezTo>
                  <a:close/>
                  <a:moveTo>
                    <a:pt x="517" y="70"/>
                  </a:moveTo>
                  <a:cubicBezTo>
                    <a:pt x="509" y="70"/>
                    <a:pt x="501" y="72"/>
                    <a:pt x="495" y="78"/>
                  </a:cubicBezTo>
                  <a:cubicBezTo>
                    <a:pt x="489" y="83"/>
                    <a:pt x="485" y="89"/>
                    <a:pt x="482" y="97"/>
                  </a:cubicBezTo>
                  <a:cubicBezTo>
                    <a:pt x="481" y="97"/>
                    <a:pt x="481" y="97"/>
                    <a:pt x="481" y="97"/>
                  </a:cubicBezTo>
                  <a:cubicBezTo>
                    <a:pt x="481" y="72"/>
                    <a:pt x="481" y="72"/>
                    <a:pt x="481" y="72"/>
                  </a:cubicBezTo>
                  <a:cubicBezTo>
                    <a:pt x="447" y="72"/>
                    <a:pt x="447" y="72"/>
                    <a:pt x="447" y="72"/>
                  </a:cubicBezTo>
                  <a:cubicBezTo>
                    <a:pt x="447" y="217"/>
                    <a:pt x="447" y="217"/>
                    <a:pt x="447" y="217"/>
                  </a:cubicBezTo>
                  <a:cubicBezTo>
                    <a:pt x="481" y="217"/>
                    <a:pt x="481" y="217"/>
                    <a:pt x="481" y="217"/>
                  </a:cubicBezTo>
                  <a:cubicBezTo>
                    <a:pt x="481" y="143"/>
                    <a:pt x="481" y="143"/>
                    <a:pt x="481" y="143"/>
                  </a:cubicBezTo>
                  <a:cubicBezTo>
                    <a:pt x="481" y="130"/>
                    <a:pt x="484" y="120"/>
                    <a:pt x="490" y="112"/>
                  </a:cubicBezTo>
                  <a:cubicBezTo>
                    <a:pt x="495" y="104"/>
                    <a:pt x="503" y="100"/>
                    <a:pt x="512" y="100"/>
                  </a:cubicBezTo>
                  <a:cubicBezTo>
                    <a:pt x="515" y="100"/>
                    <a:pt x="518" y="101"/>
                    <a:pt x="522" y="102"/>
                  </a:cubicBezTo>
                  <a:cubicBezTo>
                    <a:pt x="526" y="103"/>
                    <a:pt x="528" y="104"/>
                    <a:pt x="530" y="105"/>
                  </a:cubicBezTo>
                  <a:cubicBezTo>
                    <a:pt x="531" y="106"/>
                    <a:pt x="531" y="106"/>
                    <a:pt x="531" y="106"/>
                  </a:cubicBezTo>
                  <a:cubicBezTo>
                    <a:pt x="531" y="72"/>
                    <a:pt x="531" y="72"/>
                    <a:pt x="531" y="72"/>
                  </a:cubicBezTo>
                  <a:cubicBezTo>
                    <a:pt x="531" y="72"/>
                    <a:pt x="531" y="72"/>
                    <a:pt x="531" y="72"/>
                  </a:cubicBezTo>
                  <a:cubicBezTo>
                    <a:pt x="528" y="70"/>
                    <a:pt x="523" y="70"/>
                    <a:pt x="517" y="70"/>
                  </a:cubicBezTo>
                  <a:close/>
                  <a:moveTo>
                    <a:pt x="663" y="89"/>
                  </a:moveTo>
                  <a:cubicBezTo>
                    <a:pt x="675" y="102"/>
                    <a:pt x="682" y="120"/>
                    <a:pt x="682" y="143"/>
                  </a:cubicBezTo>
                  <a:cubicBezTo>
                    <a:pt x="682" y="166"/>
                    <a:pt x="675" y="185"/>
                    <a:pt x="661" y="199"/>
                  </a:cubicBezTo>
                  <a:cubicBezTo>
                    <a:pt x="648" y="213"/>
                    <a:pt x="629" y="220"/>
                    <a:pt x="606" y="220"/>
                  </a:cubicBezTo>
                  <a:cubicBezTo>
                    <a:pt x="584" y="220"/>
                    <a:pt x="566" y="213"/>
                    <a:pt x="553" y="200"/>
                  </a:cubicBezTo>
                  <a:cubicBezTo>
                    <a:pt x="540" y="187"/>
                    <a:pt x="533" y="169"/>
                    <a:pt x="533" y="146"/>
                  </a:cubicBezTo>
                  <a:cubicBezTo>
                    <a:pt x="533" y="122"/>
                    <a:pt x="540" y="103"/>
                    <a:pt x="553" y="89"/>
                  </a:cubicBezTo>
                  <a:cubicBezTo>
                    <a:pt x="567" y="76"/>
                    <a:pt x="586" y="69"/>
                    <a:pt x="610" y="69"/>
                  </a:cubicBezTo>
                  <a:cubicBezTo>
                    <a:pt x="632" y="69"/>
                    <a:pt x="650" y="75"/>
                    <a:pt x="663" y="89"/>
                  </a:cubicBezTo>
                  <a:close/>
                  <a:moveTo>
                    <a:pt x="646" y="144"/>
                  </a:moveTo>
                  <a:cubicBezTo>
                    <a:pt x="646" y="129"/>
                    <a:pt x="643" y="117"/>
                    <a:pt x="636" y="109"/>
                  </a:cubicBezTo>
                  <a:cubicBezTo>
                    <a:pt x="629" y="101"/>
                    <a:pt x="620" y="97"/>
                    <a:pt x="608" y="97"/>
                  </a:cubicBezTo>
                  <a:cubicBezTo>
                    <a:pt x="596" y="97"/>
                    <a:pt x="586" y="101"/>
                    <a:pt x="579" y="109"/>
                  </a:cubicBezTo>
                  <a:cubicBezTo>
                    <a:pt x="572" y="118"/>
                    <a:pt x="568" y="130"/>
                    <a:pt x="568" y="145"/>
                  </a:cubicBezTo>
                  <a:cubicBezTo>
                    <a:pt x="568" y="160"/>
                    <a:pt x="572" y="172"/>
                    <a:pt x="579" y="180"/>
                  </a:cubicBezTo>
                  <a:cubicBezTo>
                    <a:pt x="586" y="188"/>
                    <a:pt x="596" y="192"/>
                    <a:pt x="608" y="192"/>
                  </a:cubicBezTo>
                  <a:cubicBezTo>
                    <a:pt x="621" y="192"/>
                    <a:pt x="630" y="188"/>
                    <a:pt x="637" y="180"/>
                  </a:cubicBezTo>
                  <a:cubicBezTo>
                    <a:pt x="643" y="172"/>
                    <a:pt x="646" y="160"/>
                    <a:pt x="646" y="144"/>
                  </a:cubicBezTo>
                  <a:close/>
                  <a:moveTo>
                    <a:pt x="757" y="132"/>
                  </a:moveTo>
                  <a:cubicBezTo>
                    <a:pt x="746" y="128"/>
                    <a:pt x="739" y="124"/>
                    <a:pt x="737" y="121"/>
                  </a:cubicBezTo>
                  <a:cubicBezTo>
                    <a:pt x="734" y="119"/>
                    <a:pt x="732" y="115"/>
                    <a:pt x="732" y="110"/>
                  </a:cubicBezTo>
                  <a:cubicBezTo>
                    <a:pt x="732" y="106"/>
                    <a:pt x="734" y="103"/>
                    <a:pt x="738" y="100"/>
                  </a:cubicBezTo>
                  <a:cubicBezTo>
                    <a:pt x="741" y="97"/>
                    <a:pt x="746" y="96"/>
                    <a:pt x="752" y="96"/>
                  </a:cubicBezTo>
                  <a:cubicBezTo>
                    <a:pt x="758" y="96"/>
                    <a:pt x="764" y="97"/>
                    <a:pt x="770" y="98"/>
                  </a:cubicBezTo>
                  <a:cubicBezTo>
                    <a:pt x="776" y="100"/>
                    <a:pt x="781" y="103"/>
                    <a:pt x="785" y="105"/>
                  </a:cubicBezTo>
                  <a:cubicBezTo>
                    <a:pt x="786" y="106"/>
                    <a:pt x="786" y="106"/>
                    <a:pt x="786" y="106"/>
                  </a:cubicBezTo>
                  <a:cubicBezTo>
                    <a:pt x="786" y="75"/>
                    <a:pt x="786" y="75"/>
                    <a:pt x="786" y="75"/>
                  </a:cubicBezTo>
                  <a:cubicBezTo>
                    <a:pt x="786" y="75"/>
                    <a:pt x="786" y="75"/>
                    <a:pt x="786" y="75"/>
                  </a:cubicBezTo>
                  <a:cubicBezTo>
                    <a:pt x="782" y="73"/>
                    <a:pt x="777" y="72"/>
                    <a:pt x="770" y="70"/>
                  </a:cubicBezTo>
                  <a:cubicBezTo>
                    <a:pt x="764" y="69"/>
                    <a:pt x="758" y="69"/>
                    <a:pt x="753" y="69"/>
                  </a:cubicBezTo>
                  <a:cubicBezTo>
                    <a:pt x="737" y="69"/>
                    <a:pt x="724" y="73"/>
                    <a:pt x="714" y="81"/>
                  </a:cubicBezTo>
                  <a:cubicBezTo>
                    <a:pt x="703" y="89"/>
                    <a:pt x="698" y="100"/>
                    <a:pt x="698" y="113"/>
                  </a:cubicBezTo>
                  <a:cubicBezTo>
                    <a:pt x="698" y="120"/>
                    <a:pt x="699" y="126"/>
                    <a:pt x="701" y="131"/>
                  </a:cubicBezTo>
                  <a:cubicBezTo>
                    <a:pt x="704" y="136"/>
                    <a:pt x="707" y="141"/>
                    <a:pt x="712" y="144"/>
                  </a:cubicBezTo>
                  <a:cubicBezTo>
                    <a:pt x="716" y="148"/>
                    <a:pt x="723" y="152"/>
                    <a:pt x="733" y="156"/>
                  </a:cubicBezTo>
                  <a:cubicBezTo>
                    <a:pt x="740" y="159"/>
                    <a:pt x="746" y="162"/>
                    <a:pt x="750" y="164"/>
                  </a:cubicBezTo>
                  <a:cubicBezTo>
                    <a:pt x="754" y="166"/>
                    <a:pt x="756" y="168"/>
                    <a:pt x="758" y="171"/>
                  </a:cubicBezTo>
                  <a:cubicBezTo>
                    <a:pt x="759" y="173"/>
                    <a:pt x="760" y="175"/>
                    <a:pt x="760" y="179"/>
                  </a:cubicBezTo>
                  <a:cubicBezTo>
                    <a:pt x="760" y="188"/>
                    <a:pt x="753" y="193"/>
                    <a:pt x="738" y="193"/>
                  </a:cubicBezTo>
                  <a:cubicBezTo>
                    <a:pt x="732" y="193"/>
                    <a:pt x="726" y="192"/>
                    <a:pt x="719" y="190"/>
                  </a:cubicBezTo>
                  <a:cubicBezTo>
                    <a:pt x="712" y="187"/>
                    <a:pt x="705" y="184"/>
                    <a:pt x="700" y="180"/>
                  </a:cubicBezTo>
                  <a:cubicBezTo>
                    <a:pt x="698" y="179"/>
                    <a:pt x="698" y="179"/>
                    <a:pt x="698" y="179"/>
                  </a:cubicBezTo>
                  <a:cubicBezTo>
                    <a:pt x="698" y="212"/>
                    <a:pt x="698" y="212"/>
                    <a:pt x="698" y="212"/>
                  </a:cubicBezTo>
                  <a:cubicBezTo>
                    <a:pt x="699" y="212"/>
                    <a:pt x="699" y="212"/>
                    <a:pt x="699" y="212"/>
                  </a:cubicBezTo>
                  <a:cubicBezTo>
                    <a:pt x="703" y="215"/>
                    <a:pt x="710" y="216"/>
                    <a:pt x="717" y="218"/>
                  </a:cubicBezTo>
                  <a:cubicBezTo>
                    <a:pt x="724" y="219"/>
                    <a:pt x="731" y="220"/>
                    <a:pt x="736" y="220"/>
                  </a:cubicBezTo>
                  <a:cubicBezTo>
                    <a:pt x="754" y="220"/>
                    <a:pt x="768" y="216"/>
                    <a:pt x="778" y="208"/>
                  </a:cubicBezTo>
                  <a:cubicBezTo>
                    <a:pt x="789" y="199"/>
                    <a:pt x="794" y="188"/>
                    <a:pt x="794" y="175"/>
                  </a:cubicBezTo>
                  <a:cubicBezTo>
                    <a:pt x="794" y="165"/>
                    <a:pt x="791" y="157"/>
                    <a:pt x="786" y="150"/>
                  </a:cubicBezTo>
                  <a:cubicBezTo>
                    <a:pt x="780" y="143"/>
                    <a:pt x="770" y="137"/>
                    <a:pt x="757" y="132"/>
                  </a:cubicBezTo>
                  <a:close/>
                  <a:moveTo>
                    <a:pt x="938" y="89"/>
                  </a:moveTo>
                  <a:cubicBezTo>
                    <a:pt x="951" y="102"/>
                    <a:pt x="957" y="120"/>
                    <a:pt x="957" y="143"/>
                  </a:cubicBezTo>
                  <a:cubicBezTo>
                    <a:pt x="957" y="166"/>
                    <a:pt x="951" y="185"/>
                    <a:pt x="937" y="199"/>
                  </a:cubicBezTo>
                  <a:cubicBezTo>
                    <a:pt x="924" y="213"/>
                    <a:pt x="905" y="220"/>
                    <a:pt x="882" y="220"/>
                  </a:cubicBezTo>
                  <a:cubicBezTo>
                    <a:pt x="860" y="220"/>
                    <a:pt x="842" y="213"/>
                    <a:pt x="829" y="200"/>
                  </a:cubicBezTo>
                  <a:cubicBezTo>
                    <a:pt x="816" y="187"/>
                    <a:pt x="809" y="169"/>
                    <a:pt x="809" y="146"/>
                  </a:cubicBezTo>
                  <a:cubicBezTo>
                    <a:pt x="809" y="122"/>
                    <a:pt x="816" y="103"/>
                    <a:pt x="829" y="89"/>
                  </a:cubicBezTo>
                  <a:cubicBezTo>
                    <a:pt x="843" y="76"/>
                    <a:pt x="862" y="69"/>
                    <a:pt x="885" y="69"/>
                  </a:cubicBezTo>
                  <a:cubicBezTo>
                    <a:pt x="908" y="69"/>
                    <a:pt x="926" y="75"/>
                    <a:pt x="938" y="89"/>
                  </a:cubicBezTo>
                  <a:close/>
                  <a:moveTo>
                    <a:pt x="922" y="144"/>
                  </a:moveTo>
                  <a:cubicBezTo>
                    <a:pt x="922" y="129"/>
                    <a:pt x="919" y="117"/>
                    <a:pt x="912" y="109"/>
                  </a:cubicBezTo>
                  <a:cubicBezTo>
                    <a:pt x="905" y="101"/>
                    <a:pt x="896" y="97"/>
                    <a:pt x="884" y="97"/>
                  </a:cubicBezTo>
                  <a:cubicBezTo>
                    <a:pt x="871" y="97"/>
                    <a:pt x="862" y="101"/>
                    <a:pt x="855" y="109"/>
                  </a:cubicBezTo>
                  <a:cubicBezTo>
                    <a:pt x="848" y="118"/>
                    <a:pt x="844" y="130"/>
                    <a:pt x="844" y="145"/>
                  </a:cubicBezTo>
                  <a:cubicBezTo>
                    <a:pt x="844" y="160"/>
                    <a:pt x="848" y="172"/>
                    <a:pt x="855" y="180"/>
                  </a:cubicBezTo>
                  <a:cubicBezTo>
                    <a:pt x="862" y="188"/>
                    <a:pt x="871" y="192"/>
                    <a:pt x="884" y="192"/>
                  </a:cubicBezTo>
                  <a:cubicBezTo>
                    <a:pt x="896" y="192"/>
                    <a:pt x="906" y="188"/>
                    <a:pt x="912" y="180"/>
                  </a:cubicBezTo>
                  <a:cubicBezTo>
                    <a:pt x="919" y="172"/>
                    <a:pt x="922" y="160"/>
                    <a:pt x="922" y="144"/>
                  </a:cubicBezTo>
                  <a:close/>
                  <a:moveTo>
                    <a:pt x="1139" y="100"/>
                  </a:moveTo>
                  <a:cubicBezTo>
                    <a:pt x="1139" y="72"/>
                    <a:pt x="1139" y="72"/>
                    <a:pt x="1139" y="72"/>
                  </a:cubicBezTo>
                  <a:cubicBezTo>
                    <a:pt x="1104" y="72"/>
                    <a:pt x="1104" y="72"/>
                    <a:pt x="1104" y="72"/>
                  </a:cubicBezTo>
                  <a:cubicBezTo>
                    <a:pt x="1104" y="29"/>
                    <a:pt x="1104" y="29"/>
                    <a:pt x="1104" y="29"/>
                  </a:cubicBezTo>
                  <a:cubicBezTo>
                    <a:pt x="1103" y="29"/>
                    <a:pt x="1103" y="29"/>
                    <a:pt x="1103" y="29"/>
                  </a:cubicBezTo>
                  <a:cubicBezTo>
                    <a:pt x="1071" y="39"/>
                    <a:pt x="1071" y="39"/>
                    <a:pt x="1071" y="39"/>
                  </a:cubicBezTo>
                  <a:cubicBezTo>
                    <a:pt x="1070" y="40"/>
                    <a:pt x="1070" y="40"/>
                    <a:pt x="1070" y="40"/>
                  </a:cubicBezTo>
                  <a:cubicBezTo>
                    <a:pt x="1070" y="72"/>
                    <a:pt x="1070" y="72"/>
                    <a:pt x="1070" y="72"/>
                  </a:cubicBezTo>
                  <a:cubicBezTo>
                    <a:pt x="1019" y="72"/>
                    <a:pt x="1019" y="72"/>
                    <a:pt x="1019" y="72"/>
                  </a:cubicBezTo>
                  <a:cubicBezTo>
                    <a:pt x="1019" y="54"/>
                    <a:pt x="1019" y="54"/>
                    <a:pt x="1019" y="54"/>
                  </a:cubicBezTo>
                  <a:cubicBezTo>
                    <a:pt x="1019" y="46"/>
                    <a:pt x="1021" y="39"/>
                    <a:pt x="1025" y="35"/>
                  </a:cubicBezTo>
                  <a:cubicBezTo>
                    <a:pt x="1028" y="30"/>
                    <a:pt x="1034" y="28"/>
                    <a:pt x="1040" y="28"/>
                  </a:cubicBezTo>
                  <a:cubicBezTo>
                    <a:pt x="1045" y="28"/>
                    <a:pt x="1050" y="29"/>
                    <a:pt x="1055" y="32"/>
                  </a:cubicBezTo>
                  <a:cubicBezTo>
                    <a:pt x="1057" y="32"/>
                    <a:pt x="1057" y="32"/>
                    <a:pt x="1057" y="32"/>
                  </a:cubicBezTo>
                  <a:cubicBezTo>
                    <a:pt x="1057" y="3"/>
                    <a:pt x="1057" y="3"/>
                    <a:pt x="1057" y="3"/>
                  </a:cubicBezTo>
                  <a:cubicBezTo>
                    <a:pt x="1056" y="3"/>
                    <a:pt x="1056" y="3"/>
                    <a:pt x="1056" y="3"/>
                  </a:cubicBezTo>
                  <a:cubicBezTo>
                    <a:pt x="1051" y="1"/>
                    <a:pt x="1045" y="0"/>
                    <a:pt x="1037" y="0"/>
                  </a:cubicBezTo>
                  <a:cubicBezTo>
                    <a:pt x="1027" y="0"/>
                    <a:pt x="1018" y="3"/>
                    <a:pt x="1010" y="7"/>
                  </a:cubicBezTo>
                  <a:cubicBezTo>
                    <a:pt x="1002" y="11"/>
                    <a:pt x="996" y="17"/>
                    <a:pt x="991" y="25"/>
                  </a:cubicBezTo>
                  <a:cubicBezTo>
                    <a:pt x="987" y="33"/>
                    <a:pt x="985" y="42"/>
                    <a:pt x="985" y="52"/>
                  </a:cubicBezTo>
                  <a:cubicBezTo>
                    <a:pt x="985" y="72"/>
                    <a:pt x="985" y="72"/>
                    <a:pt x="985" y="72"/>
                  </a:cubicBezTo>
                  <a:cubicBezTo>
                    <a:pt x="961" y="72"/>
                    <a:pt x="961" y="72"/>
                    <a:pt x="961" y="72"/>
                  </a:cubicBezTo>
                  <a:cubicBezTo>
                    <a:pt x="961" y="100"/>
                    <a:pt x="961" y="100"/>
                    <a:pt x="961" y="100"/>
                  </a:cubicBezTo>
                  <a:cubicBezTo>
                    <a:pt x="985" y="100"/>
                    <a:pt x="985" y="100"/>
                    <a:pt x="985" y="100"/>
                  </a:cubicBezTo>
                  <a:cubicBezTo>
                    <a:pt x="985" y="217"/>
                    <a:pt x="985" y="217"/>
                    <a:pt x="985" y="217"/>
                  </a:cubicBezTo>
                  <a:cubicBezTo>
                    <a:pt x="1019" y="217"/>
                    <a:pt x="1019" y="217"/>
                    <a:pt x="1019" y="217"/>
                  </a:cubicBezTo>
                  <a:cubicBezTo>
                    <a:pt x="1019" y="100"/>
                    <a:pt x="1019" y="100"/>
                    <a:pt x="1019" y="100"/>
                  </a:cubicBezTo>
                  <a:cubicBezTo>
                    <a:pt x="1070" y="100"/>
                    <a:pt x="1070" y="100"/>
                    <a:pt x="1070" y="100"/>
                  </a:cubicBezTo>
                  <a:cubicBezTo>
                    <a:pt x="1070" y="174"/>
                    <a:pt x="1070" y="174"/>
                    <a:pt x="1070" y="174"/>
                  </a:cubicBezTo>
                  <a:cubicBezTo>
                    <a:pt x="1070" y="205"/>
                    <a:pt x="1084" y="220"/>
                    <a:pt x="1113" y="220"/>
                  </a:cubicBezTo>
                  <a:cubicBezTo>
                    <a:pt x="1118" y="220"/>
                    <a:pt x="1122" y="220"/>
                    <a:pt x="1127" y="219"/>
                  </a:cubicBezTo>
                  <a:cubicBezTo>
                    <a:pt x="1133" y="217"/>
                    <a:pt x="1136" y="216"/>
                    <a:pt x="1138" y="215"/>
                  </a:cubicBezTo>
                  <a:cubicBezTo>
                    <a:pt x="1139" y="215"/>
                    <a:pt x="1139" y="215"/>
                    <a:pt x="1139" y="215"/>
                  </a:cubicBezTo>
                  <a:cubicBezTo>
                    <a:pt x="1139" y="187"/>
                    <a:pt x="1139" y="187"/>
                    <a:pt x="1139" y="187"/>
                  </a:cubicBezTo>
                  <a:cubicBezTo>
                    <a:pt x="1137" y="188"/>
                    <a:pt x="1137" y="188"/>
                    <a:pt x="1137" y="188"/>
                  </a:cubicBezTo>
                  <a:cubicBezTo>
                    <a:pt x="1135" y="189"/>
                    <a:pt x="1133" y="190"/>
                    <a:pt x="1130" y="191"/>
                  </a:cubicBezTo>
                  <a:cubicBezTo>
                    <a:pt x="1127" y="192"/>
                    <a:pt x="1125" y="192"/>
                    <a:pt x="1123" y="192"/>
                  </a:cubicBezTo>
                  <a:cubicBezTo>
                    <a:pt x="1117" y="192"/>
                    <a:pt x="1112" y="190"/>
                    <a:pt x="1109" y="187"/>
                  </a:cubicBezTo>
                  <a:cubicBezTo>
                    <a:pt x="1106" y="183"/>
                    <a:pt x="1104" y="177"/>
                    <a:pt x="1104" y="168"/>
                  </a:cubicBezTo>
                  <a:cubicBezTo>
                    <a:pt x="1104" y="100"/>
                    <a:pt x="1104" y="100"/>
                    <a:pt x="1104" y="100"/>
                  </a:cubicBezTo>
                  <a:lnTo>
                    <a:pt x="1139" y="10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25882318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&amp; Non-bullet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274638" y="1212850"/>
            <a:ext cx="11887200" cy="2025170"/>
          </a:xfrm>
        </p:spPr>
        <p:txBody>
          <a:bodyPr/>
          <a:lstStyle>
            <a:lvl1pPr marL="0" indent="0">
              <a:buNone/>
              <a:defRPr>
                <a:gradFill>
                  <a:gsLst>
                    <a:gs pos="1250">
                      <a:schemeClr val="tx1"/>
                    </a:gs>
                    <a:gs pos="99000">
                      <a:schemeClr val="tx1"/>
                    </a:gs>
                  </a:gsLst>
                  <a:lin ang="5400000" scaled="0"/>
                </a:gradFill>
              </a:defRPr>
            </a:lvl1pPr>
            <a:lvl2pPr marL="0" indent="0">
              <a:buFontTx/>
              <a:buNone/>
              <a:defRPr sz="2000"/>
            </a:lvl2pPr>
            <a:lvl3pPr marL="228600" indent="0">
              <a:buNone/>
              <a:defRPr/>
            </a:lvl3pPr>
            <a:lvl4pPr marL="457200" indent="0">
              <a:buNone/>
              <a:defRPr/>
            </a:lvl4pPr>
            <a:lvl5pPr marL="685800" indent="0">
              <a:buNone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531337368"/>
      </p:ext>
    </p:extLst>
  </p:cSld>
  <p:clrMapOvr>
    <a:masterClrMapping/>
  </p:clrMapOvr>
  <p:transition>
    <p:fade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274638" y="1212850"/>
            <a:ext cx="11887200" cy="2025170"/>
          </a:xfrm>
        </p:spPr>
        <p:txBody>
          <a:bodyPr>
            <a:spAutoFit/>
          </a:bodyPr>
          <a:lstStyle>
            <a:lvl1pPr>
              <a:defRPr sz="3600"/>
            </a:lvl1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703268474"/>
      </p:ext>
    </p:extLst>
  </p:cSld>
  <p:clrMapOvr>
    <a:masterClrMapping/>
  </p:clrMapOvr>
  <p:transition>
    <p:fade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 Non-bullet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274639" y="1212849"/>
            <a:ext cx="5486399" cy="1914370"/>
          </a:xfrm>
        </p:spPr>
        <p:txBody>
          <a:bodyPr wrap="square">
            <a:spAutoFit/>
          </a:bodyPr>
          <a:lstStyle>
            <a:lvl1pPr marL="0" indent="0">
              <a:spcBef>
                <a:spcPts val="1224"/>
              </a:spcBef>
              <a:buClr>
                <a:schemeClr val="tx1"/>
              </a:buClr>
              <a:buFont typeface="Wingdings" pitchFamily="2" charset="2"/>
              <a:buNone/>
              <a:defRPr sz="3200"/>
            </a:lvl1pPr>
            <a:lvl2pPr marL="0" indent="0">
              <a:buNone/>
              <a:defRPr sz="2000"/>
            </a:lvl2pPr>
            <a:lvl3pPr marL="231775" indent="0">
              <a:buNone/>
              <a:tabLst/>
              <a:defRPr sz="2000"/>
            </a:lvl3pPr>
            <a:lvl4pPr marL="460375" indent="0">
              <a:buNone/>
              <a:defRPr/>
            </a:lvl4pPr>
            <a:lvl5pPr marL="685800" indent="0">
              <a:buNone/>
              <a:tabLst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3"/>
          <p:cNvSpPr>
            <a:spLocks noGrp="1"/>
          </p:cNvSpPr>
          <p:nvPr>
            <p:ph type="body" sz="quarter" idx="11"/>
          </p:nvPr>
        </p:nvSpPr>
        <p:spPr>
          <a:xfrm>
            <a:off x="6675439" y="1212849"/>
            <a:ext cx="5486399" cy="1914370"/>
          </a:xfrm>
        </p:spPr>
        <p:txBody>
          <a:bodyPr wrap="square">
            <a:spAutoFit/>
          </a:bodyPr>
          <a:lstStyle>
            <a:lvl1pPr marL="0" indent="0">
              <a:spcBef>
                <a:spcPts val="1224"/>
              </a:spcBef>
              <a:buClr>
                <a:schemeClr val="tx1"/>
              </a:buClr>
              <a:buFont typeface="Wingdings" pitchFamily="2" charset="2"/>
              <a:buNone/>
              <a:defRPr sz="3200"/>
            </a:lvl1pPr>
            <a:lvl2pPr marL="0" indent="0">
              <a:buNone/>
              <a:defRPr sz="2000"/>
            </a:lvl2pPr>
            <a:lvl3pPr marL="231775" indent="0">
              <a:buNone/>
              <a:tabLst/>
              <a:defRPr sz="2000"/>
            </a:lvl3pPr>
            <a:lvl4pPr marL="460375" indent="0">
              <a:buNone/>
              <a:defRPr/>
            </a:lvl4pPr>
            <a:lvl5pPr marL="685800" indent="0">
              <a:buNone/>
              <a:tabLst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47959926"/>
      </p:ext>
    </p:extLst>
  </p:cSld>
  <p:clrMapOvr>
    <a:masterClrMapping/>
  </p:clrMapOvr>
  <p:transition>
    <p:fade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 Bulle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274639" y="1212849"/>
            <a:ext cx="5486399" cy="2425279"/>
          </a:xfrm>
        </p:spPr>
        <p:txBody>
          <a:bodyPr wrap="square">
            <a:spAutoFit/>
          </a:bodyPr>
          <a:lstStyle>
            <a:lvl1pPr marL="287338" indent="-287338">
              <a:spcBef>
                <a:spcPts val="1224"/>
              </a:spcBef>
              <a:buClr>
                <a:schemeClr val="tx1"/>
              </a:buClr>
              <a:buFont typeface="Arial" pitchFamily="34" charset="0"/>
              <a:buChar char="•"/>
              <a:defRPr sz="3200"/>
            </a:lvl1pPr>
            <a:lvl2pPr marL="531166" indent="-233195">
              <a:defRPr sz="2400"/>
            </a:lvl2pPr>
            <a:lvl3pPr marL="699585" indent="-168419">
              <a:tabLst/>
              <a:defRPr sz="2000"/>
            </a:lvl3pPr>
            <a:lvl4pPr marL="880958" indent="-181374">
              <a:defRPr/>
            </a:lvl4pPr>
            <a:lvl5pPr marL="1049377" indent="-168419">
              <a:tabLst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3"/>
          <p:cNvSpPr>
            <a:spLocks noGrp="1"/>
          </p:cNvSpPr>
          <p:nvPr>
            <p:ph type="body" sz="quarter" idx="11"/>
          </p:nvPr>
        </p:nvSpPr>
        <p:spPr>
          <a:xfrm>
            <a:off x="6675439" y="1212849"/>
            <a:ext cx="5486399" cy="2425279"/>
          </a:xfrm>
        </p:spPr>
        <p:txBody>
          <a:bodyPr wrap="square">
            <a:spAutoFit/>
          </a:bodyPr>
          <a:lstStyle>
            <a:lvl1pPr marL="287338" indent="-287338">
              <a:spcBef>
                <a:spcPts val="1224"/>
              </a:spcBef>
              <a:buClr>
                <a:schemeClr val="tx1"/>
              </a:buClr>
              <a:buFont typeface="Arial" pitchFamily="34" charset="0"/>
              <a:buChar char="•"/>
              <a:defRPr sz="3200"/>
            </a:lvl1pPr>
            <a:lvl2pPr marL="531166" indent="-233195">
              <a:defRPr sz="2400"/>
            </a:lvl2pPr>
            <a:lvl3pPr marL="699585" indent="-168419">
              <a:tabLst/>
              <a:defRPr sz="2000"/>
            </a:lvl3pPr>
            <a:lvl4pPr marL="880958" indent="-181374">
              <a:defRPr/>
            </a:lvl4pPr>
            <a:lvl5pPr marL="1049377" indent="-168419">
              <a:tabLst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179946700"/>
      </p:ext>
    </p:extLst>
  </p:cSld>
  <p:clrMapOvr>
    <a:masterClrMapping/>
  </p:clrMapOvr>
  <p:transition>
    <p:fade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189335521"/>
      </p:ext>
    </p:extLst>
  </p:cSld>
  <p:clrMapOvr>
    <a:masterClrMapping/>
  </p:clrMapOvr>
  <p:transition>
    <p:fade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mo slid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274639" y="1209973"/>
            <a:ext cx="10056812" cy="1181862"/>
          </a:xfrm>
          <a:noFill/>
        </p:spPr>
        <p:txBody>
          <a:bodyPr tIns="91440" bIns="91440" anchor="t" anchorCtr="0">
            <a:spAutoFit/>
          </a:bodyPr>
          <a:lstStyle>
            <a:lvl1pPr>
              <a:defRPr sz="7200" spc="-100" baseline="0">
                <a:gradFill>
                  <a:gsLst>
                    <a:gs pos="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</a:defRPr>
            </a:lvl1pPr>
          </a:lstStyle>
          <a:p>
            <a:r>
              <a:rPr lang="en-US" dirty="0"/>
              <a:t>Demo title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2" hasCustomPrompt="1"/>
          </p:nvPr>
        </p:nvSpPr>
        <p:spPr>
          <a:xfrm>
            <a:off x="274638" y="3954463"/>
            <a:ext cx="10058401" cy="794064"/>
          </a:xfrm>
          <a:noFill/>
        </p:spPr>
        <p:txBody>
          <a:bodyPr lIns="182880" tIns="146304" rIns="182880" bIns="146304">
            <a:spAutoFit/>
          </a:bodyPr>
          <a:lstStyle>
            <a:lvl1pPr marL="0" indent="0">
              <a:spcBef>
                <a:spcPts val="0"/>
              </a:spcBef>
              <a:buNone/>
              <a:defRPr sz="3600" spc="0" baseline="0">
                <a:gradFill>
                  <a:gsLst>
                    <a:gs pos="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+mj-lt"/>
              </a:defRPr>
            </a:lvl1pPr>
          </a:lstStyle>
          <a:p>
            <a:pPr lvl="0"/>
            <a:r>
              <a:rPr lang="en-US" dirty="0"/>
              <a:t>Speaker Name</a:t>
            </a:r>
          </a:p>
        </p:txBody>
      </p:sp>
    </p:spTree>
    <p:extLst>
      <p:ext uri="{BB962C8B-B14F-4D97-AF65-F5344CB8AC3E}">
        <p14:creationId xmlns:p14="http://schemas.microsoft.com/office/powerpoint/2010/main" val="38976025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ideo slide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274639" y="1209973"/>
            <a:ext cx="10056812" cy="1181862"/>
          </a:xfrm>
          <a:noFill/>
        </p:spPr>
        <p:txBody>
          <a:bodyPr tIns="91440" bIns="91440" anchor="t" anchorCtr="0">
            <a:spAutoFit/>
          </a:bodyPr>
          <a:lstStyle>
            <a:lvl1pPr>
              <a:defRPr lang="en-US" sz="7200" b="0" kern="1200" cap="none" spc="-100" baseline="0" dirty="0">
                <a:ln w="3175">
                  <a:noFill/>
                </a:ln>
                <a:gradFill>
                  <a:gsLst>
                    <a:gs pos="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effectLst/>
                <a:latin typeface="+mj-lt"/>
                <a:ea typeface="+mn-ea"/>
                <a:cs typeface="Segoe UI" pitchFamily="34" charset="0"/>
              </a:defRPr>
            </a:lvl1pPr>
          </a:lstStyle>
          <a:p>
            <a:r>
              <a:rPr lang="en-US" dirty="0"/>
              <a:t>Video title</a:t>
            </a:r>
          </a:p>
        </p:txBody>
      </p:sp>
    </p:spTree>
    <p:extLst>
      <p:ext uri="{BB962C8B-B14F-4D97-AF65-F5344CB8AC3E}">
        <p14:creationId xmlns:p14="http://schemas.microsoft.com/office/powerpoint/2010/main" val="20258259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274638" y="2125662"/>
            <a:ext cx="11887200" cy="1181862"/>
          </a:xfrm>
          <a:noFill/>
        </p:spPr>
        <p:txBody>
          <a:bodyPr tIns="91440" bIns="91440" anchor="t" anchorCtr="0">
            <a:spAutoFit/>
          </a:bodyPr>
          <a:lstStyle>
            <a:lvl1pPr>
              <a:defRPr sz="7200" spc="-100" baseline="0">
                <a:gradFill>
                  <a:gsLst>
                    <a:gs pos="100000">
                      <a:schemeClr val="tx1"/>
                    </a:gs>
                    <a:gs pos="0">
                      <a:schemeClr val="tx1"/>
                    </a:gs>
                  </a:gsLst>
                  <a:lin ang="5400000" scaled="0"/>
                </a:gradFill>
              </a:defRPr>
            </a:lvl1pPr>
          </a:lstStyle>
          <a:p>
            <a:r>
              <a:rPr lang="en-US" dirty="0"/>
              <a:t>Section title</a:t>
            </a:r>
          </a:p>
        </p:txBody>
      </p:sp>
    </p:spTree>
    <p:extLst>
      <p:ext uri="{BB962C8B-B14F-4D97-AF65-F5344CB8AC3E}">
        <p14:creationId xmlns:p14="http://schemas.microsoft.com/office/powerpoint/2010/main" val="2728849011"/>
      </p:ext>
    </p:extLst>
  </p:cSld>
  <p:clrMapOvr>
    <a:masterClrMapping/>
  </p:clrMapOvr>
  <p:transition>
    <p:fade/>
  </p:transition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Title Accent Color 1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274638" y="2125662"/>
            <a:ext cx="11887200" cy="1181862"/>
          </a:xfrm>
          <a:noFill/>
        </p:spPr>
        <p:txBody>
          <a:bodyPr tIns="91440" bIns="91440" anchor="t" anchorCtr="0">
            <a:spAutoFit/>
          </a:bodyPr>
          <a:lstStyle>
            <a:lvl1pPr>
              <a:defRPr sz="7200" spc="-100" baseline="0">
                <a:gradFill>
                  <a:gsLst>
                    <a:gs pos="100000">
                      <a:schemeClr val="tx1"/>
                    </a:gs>
                    <a:gs pos="0">
                      <a:schemeClr val="tx1"/>
                    </a:gs>
                  </a:gsLst>
                  <a:lin ang="5400000" scaled="0"/>
                </a:gradFill>
              </a:defRPr>
            </a:lvl1pPr>
          </a:lstStyle>
          <a:p>
            <a:r>
              <a:rPr lang="en-US" dirty="0"/>
              <a:t>Section title</a:t>
            </a:r>
          </a:p>
        </p:txBody>
      </p:sp>
    </p:spTree>
    <p:extLst>
      <p:ext uri="{BB962C8B-B14F-4D97-AF65-F5344CB8AC3E}">
        <p14:creationId xmlns:p14="http://schemas.microsoft.com/office/powerpoint/2010/main" val="168934554"/>
      </p:ext>
    </p:extLst>
  </p:cSld>
  <p:clrMapOvr>
    <a:masterClrMapping/>
  </p:clrMapOvr>
  <p:transition>
    <p:fade/>
  </p:transition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Title Accent Color 2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274638" y="2125662"/>
            <a:ext cx="11887200" cy="1181862"/>
          </a:xfrm>
          <a:noFill/>
        </p:spPr>
        <p:txBody>
          <a:bodyPr tIns="91440" bIns="91440" anchor="t" anchorCtr="0">
            <a:spAutoFit/>
          </a:bodyPr>
          <a:lstStyle>
            <a:lvl1pPr>
              <a:defRPr sz="7200" spc="-100" baseline="0">
                <a:gradFill>
                  <a:gsLst>
                    <a:gs pos="100000">
                      <a:schemeClr val="tx1"/>
                    </a:gs>
                    <a:gs pos="0">
                      <a:schemeClr val="tx1"/>
                    </a:gs>
                  </a:gsLst>
                  <a:lin ang="5400000" scaled="0"/>
                </a:gradFill>
              </a:defRPr>
            </a:lvl1pPr>
          </a:lstStyle>
          <a:p>
            <a:r>
              <a:rPr lang="en-US" dirty="0"/>
              <a:t>Section title</a:t>
            </a:r>
          </a:p>
        </p:txBody>
      </p:sp>
    </p:spTree>
    <p:extLst>
      <p:ext uri="{BB962C8B-B14F-4D97-AF65-F5344CB8AC3E}">
        <p14:creationId xmlns:p14="http://schemas.microsoft.com/office/powerpoint/2010/main" val="2908698505"/>
      </p:ext>
    </p:extLst>
  </p:cSld>
  <p:clrMapOvr>
    <a:masterClrMapping/>
  </p:clrMapOvr>
  <p:transition>
    <p:fade/>
  </p:transition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Title Accent Color 3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274638" y="2125662"/>
            <a:ext cx="11887200" cy="1181862"/>
          </a:xfrm>
          <a:noFill/>
        </p:spPr>
        <p:txBody>
          <a:bodyPr tIns="91440" bIns="91440" anchor="t" anchorCtr="0">
            <a:spAutoFit/>
          </a:bodyPr>
          <a:lstStyle>
            <a:lvl1pPr>
              <a:defRPr sz="7200" spc="-100" baseline="0">
                <a:gradFill>
                  <a:gsLst>
                    <a:gs pos="100000">
                      <a:schemeClr val="tx1"/>
                    </a:gs>
                    <a:gs pos="0">
                      <a:schemeClr val="tx1"/>
                    </a:gs>
                  </a:gsLst>
                  <a:lin ang="5400000" scaled="0"/>
                </a:gradFill>
              </a:defRPr>
            </a:lvl1pPr>
          </a:lstStyle>
          <a:p>
            <a:r>
              <a:rPr lang="en-US" dirty="0"/>
              <a:t>Section title</a:t>
            </a:r>
          </a:p>
        </p:txBody>
      </p:sp>
    </p:spTree>
    <p:extLst>
      <p:ext uri="{BB962C8B-B14F-4D97-AF65-F5344CB8AC3E}">
        <p14:creationId xmlns:p14="http://schemas.microsoft.com/office/powerpoint/2010/main" val="3266291156"/>
      </p:ext>
    </p:extLst>
  </p:cSld>
  <p:clrMapOvr>
    <a:masterClrMapping/>
  </p:clrMapOvr>
  <p:transition>
    <p:fade/>
  </p:transition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0-50 Right Photo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274639" y="1241426"/>
            <a:ext cx="5486399" cy="2012859"/>
          </a:xfrm>
        </p:spPr>
        <p:txBody>
          <a:bodyPr>
            <a:spAutoFit/>
          </a:bodyPr>
          <a:lstStyle>
            <a:lvl1pPr>
              <a:defRPr sz="6600" baseline="0">
                <a:gradFill>
                  <a:gsLst>
                    <a:gs pos="125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</a:defRPr>
            </a:lvl1pPr>
          </a:lstStyle>
          <a:p>
            <a:r>
              <a:rPr lang="en-US" dirty="0"/>
              <a:t>50/50 photo layout</a:t>
            </a:r>
          </a:p>
        </p:txBody>
      </p:sp>
      <p:sp>
        <p:nvSpPr>
          <p:cNvPr id="5" name="Picture Placeholder 4"/>
          <p:cNvSpPr>
            <a:spLocks noGrp="1"/>
          </p:cNvSpPr>
          <p:nvPr>
            <p:ph type="pic" sz="quarter" idx="10"/>
          </p:nvPr>
        </p:nvSpPr>
        <p:spPr bwMode="ltGray">
          <a:xfrm>
            <a:off x="6219825" y="0"/>
            <a:ext cx="6216650" cy="6992587"/>
          </a:xfrm>
          <a:blipFill>
            <a:blip r:embed="rId2"/>
            <a:stretch>
              <a:fillRect/>
            </a:stretch>
          </a:blipFill>
        </p:spPr>
        <p:txBody>
          <a:bodyPr tIns="548640" anchor="ctr" anchorCtr="0">
            <a:noAutofit/>
          </a:bodyPr>
          <a:lstStyle>
            <a:lvl1pPr marL="0" indent="0" algn="ctr">
              <a:buNone/>
              <a:defRPr sz="1600" b="1" cap="none" baseline="0">
                <a:gradFill>
                  <a:gsLst>
                    <a:gs pos="0">
                      <a:srgbClr val="FFFFFF"/>
                    </a:gs>
                    <a:gs pos="27000">
                      <a:srgbClr val="FFFFFF"/>
                    </a:gs>
                  </a:gsLst>
                  <a:lin ang="5400000" scaled="0"/>
                </a:gradFill>
                <a:latin typeface="+mn-lt"/>
              </a:defRPr>
            </a:lvl1pPr>
          </a:lstStyle>
          <a:p>
            <a:r>
              <a:rPr lang="en-US" dirty="0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2366974557"/>
      </p:ext>
    </p:extLst>
  </p:cSld>
  <p:clrMapOvr>
    <a:masterClrMapping/>
  </p:clrMapOvr>
  <p:transition>
    <p:fade/>
  </p:transition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11556723"/>
      </p:ext>
    </p:extLst>
  </p:cSld>
  <p:clrMapOvr>
    <a:masterClrMapping/>
  </p:clrMapOvr>
  <p:transition>
    <p:fade/>
  </p:transition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Accent Color 1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25675349"/>
      </p:ext>
    </p:extLst>
  </p:cSld>
  <p:clrMapOvr>
    <a:masterClrMapping/>
  </p:clrMapOvr>
  <p:transition>
    <p:fade/>
  </p:transition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Accent Color 2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50159915"/>
      </p:ext>
    </p:extLst>
  </p:cSld>
  <p:clrMapOvr>
    <a:masterClrMapping/>
  </p:clrMapOvr>
  <p:transition>
    <p:fade/>
  </p:transition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Accent Color 3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32390786"/>
      </p:ext>
    </p:extLst>
  </p:cSld>
  <p:clrMapOvr>
    <a:masterClrMapping/>
  </p:clrMapOvr>
  <p:transition>
    <p:fade/>
  </p:transition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veloper Co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baseline="0"/>
            </a:lvl1pPr>
          </a:lstStyle>
          <a:p>
            <a:r>
              <a:rPr lang="en-US" dirty="0"/>
              <a:t>Slide for developer code</a:t>
            </a:r>
          </a:p>
        </p:txBody>
      </p:sp>
      <p:sp>
        <p:nvSpPr>
          <p:cNvPr id="3" name="Rectangle 2"/>
          <p:cNvSpPr/>
          <p:nvPr userDrawn="1"/>
        </p:nvSpPr>
        <p:spPr bwMode="hidden">
          <a:xfrm>
            <a:off x="1" y="1212849"/>
            <a:ext cx="12436475" cy="5781676"/>
          </a:xfrm>
          <a:prstGeom prst="rect">
            <a:avLst/>
          </a:prstGeom>
          <a:solidFill>
            <a:srgbClr val="FFFFFF"/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6639" tIns="46639" rIns="46639" bIns="46639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32472" fontAlgn="base">
              <a:spcBef>
                <a:spcPct val="0"/>
              </a:spcBef>
              <a:spcAft>
                <a:spcPct val="0"/>
              </a:spcAft>
            </a:pPr>
            <a:endParaRPr lang="en-US" dirty="0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ea typeface="Segoe UI" pitchFamily="34" charset="0"/>
              <a:cs typeface="Segoe UI" pitchFamily="34" charset="0"/>
            </a:endParaRP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0"/>
          </p:nvPr>
        </p:nvSpPr>
        <p:spPr>
          <a:xfrm>
            <a:off x="274638" y="1221157"/>
            <a:ext cx="11887199" cy="1995931"/>
          </a:xfrm>
        </p:spPr>
        <p:txBody>
          <a:bodyPr/>
          <a:lstStyle>
            <a:lvl1pPr marL="0" indent="0">
              <a:buNone/>
              <a:defRPr sz="3300">
                <a:gradFill>
                  <a:gsLst>
                    <a:gs pos="1250">
                      <a:srgbClr val="000000"/>
                    </a:gs>
                    <a:gs pos="100000">
                      <a:srgbClr val="000000"/>
                    </a:gs>
                  </a:gsLst>
                  <a:lin ang="5400000" scaled="0"/>
                </a:gradFill>
                <a:latin typeface="Consolas" panose="020B0609020204030204" pitchFamily="49" charset="0"/>
                <a:cs typeface="Consolas" panose="020B0609020204030204" pitchFamily="49" charset="0"/>
              </a:defRPr>
            </a:lvl1pPr>
            <a:lvl2pPr marL="346553" indent="0">
              <a:buNone/>
              <a:defRPr>
                <a:gradFill>
                  <a:gsLst>
                    <a:gs pos="1250">
                      <a:srgbClr val="000000"/>
                    </a:gs>
                    <a:gs pos="100000">
                      <a:srgbClr val="000000"/>
                    </a:gs>
                  </a:gsLst>
                  <a:lin ang="5400000" scaled="0"/>
                </a:gradFill>
                <a:latin typeface="Consolas" panose="020B0609020204030204" pitchFamily="49" charset="0"/>
                <a:cs typeface="Consolas" panose="020B0609020204030204" pitchFamily="49" charset="0"/>
              </a:defRPr>
            </a:lvl2pPr>
            <a:lvl3pPr marL="584607" indent="0">
              <a:buNone/>
              <a:defRPr>
                <a:gradFill>
                  <a:gsLst>
                    <a:gs pos="1250">
                      <a:srgbClr val="000000"/>
                    </a:gs>
                    <a:gs pos="100000">
                      <a:srgbClr val="000000"/>
                    </a:gs>
                  </a:gsLst>
                  <a:lin ang="5400000" scaled="0"/>
                </a:gradFill>
                <a:latin typeface="Consolas" panose="020B0609020204030204" pitchFamily="49" charset="0"/>
                <a:cs typeface="Consolas" panose="020B0609020204030204" pitchFamily="49" charset="0"/>
              </a:defRPr>
            </a:lvl3pPr>
            <a:lvl4pPr marL="814563" indent="0">
              <a:buNone/>
              <a:defRPr>
                <a:gradFill>
                  <a:gsLst>
                    <a:gs pos="1250">
                      <a:srgbClr val="000000"/>
                    </a:gs>
                    <a:gs pos="100000">
                      <a:srgbClr val="000000"/>
                    </a:gs>
                  </a:gsLst>
                  <a:lin ang="5400000" scaled="0"/>
                </a:gradFill>
                <a:latin typeface="Consolas" panose="020B0609020204030204" pitchFamily="49" charset="0"/>
                <a:cs typeface="Consolas" panose="020B0609020204030204" pitchFamily="49" charset="0"/>
              </a:defRPr>
            </a:lvl4pPr>
            <a:lvl5pPr marL="1050997" indent="0">
              <a:buNone/>
              <a:defRPr>
                <a:gradFill>
                  <a:gsLst>
                    <a:gs pos="1250">
                      <a:srgbClr val="000000"/>
                    </a:gs>
                    <a:gs pos="100000">
                      <a:srgbClr val="000000"/>
                    </a:gs>
                  </a:gsLst>
                  <a:lin ang="5400000" scaled="0"/>
                </a:gradFill>
                <a:latin typeface="Consolas" panose="020B0609020204030204" pitchFamily="49" charset="0"/>
                <a:cs typeface="Consolas" panose="020B0609020204030204" pitchFamily="49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29962453"/>
      </p:ext>
    </p:extLst>
  </p:cSld>
  <p:clrMapOvr>
    <a:masterClrMapping/>
  </p:clrMapOvr>
  <p:transition>
    <p:fade/>
  </p:transition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osing logo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3"/>
          <p:cNvSpPr txBox="1">
            <a:spLocks noChangeArrowheads="1"/>
          </p:cNvSpPr>
          <p:nvPr userDrawn="1"/>
        </p:nvSpPr>
        <p:spPr bwMode="blackWhite">
          <a:xfrm>
            <a:off x="274638" y="6294476"/>
            <a:ext cx="11887199" cy="403187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182880" tIns="146304" rIns="182880" bIns="146304" numCol="1" anchor="t" anchorCtr="0" compatLnSpc="1">
            <a:prstTxWarp prst="textNoShape">
              <a:avLst/>
            </a:prstTxWarp>
            <a:spAutoFit/>
          </a:bodyPr>
          <a:lstStyle/>
          <a:p>
            <a:pPr defTabSz="932290" eaLnBrk="0" hangingPunct="0"/>
            <a:r>
              <a:rPr lang="en-US" sz="700" dirty="0">
                <a:gradFill>
                  <a:gsLst>
                    <a:gs pos="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cs typeface="Segoe UI" pitchFamily="34" charset="0"/>
              </a:rPr>
              <a:t>©</a:t>
            </a:r>
            <a:r>
              <a:rPr lang="en-US" sz="700" baseline="0" dirty="0">
                <a:gradFill>
                  <a:gsLst>
                    <a:gs pos="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cs typeface="Segoe UI" pitchFamily="34" charset="0"/>
              </a:rPr>
              <a:t> </a:t>
            </a:r>
            <a:r>
              <a:rPr lang="en-US" sz="700" dirty="0">
                <a:gradFill>
                  <a:gsLst>
                    <a:gs pos="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cs typeface="Segoe UI" pitchFamily="34" charset="0"/>
              </a:rPr>
              <a:t>Microsoft Corporation. All rights reserved. </a:t>
            </a:r>
          </a:p>
        </p:txBody>
      </p:sp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invGray">
          <a:xfrm>
            <a:off x="459230" y="3145040"/>
            <a:ext cx="3288506" cy="7044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93980"/>
      </p:ext>
    </p:extLst>
  </p:cSld>
  <p:clrMapOvr>
    <a:masterClrMapping/>
  </p:clrMapOvr>
  <p:transition>
    <p:fade/>
  </p:transition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ck Notes slide Layout">
    <p:bg bwMode="black"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/>
          <p:cNvSpPr>
            <a:spLocks noGrp="1"/>
          </p:cNvSpPr>
          <p:nvPr>
            <p:ph type="body" sz="quarter" idx="10" hasCustomPrompt="1"/>
          </p:nvPr>
        </p:nvSpPr>
        <p:spPr bwMode="white">
          <a:xfrm>
            <a:off x="274638" y="1212850"/>
            <a:ext cx="11887200" cy="2443746"/>
          </a:xfrm>
          <a:prstGeom prst="rect">
            <a:avLst/>
          </a:prstGeom>
        </p:spPr>
        <p:txBody>
          <a:bodyPr/>
          <a:lstStyle>
            <a:lvl1pPr marL="290513" indent="-290513">
              <a:buClr>
                <a:schemeClr val="tx1"/>
              </a:buClr>
              <a:buSzPct val="90000"/>
              <a:buFont typeface="Arial" pitchFamily="34" charset="0"/>
              <a:buChar char="•"/>
              <a:defRPr sz="3600">
                <a:gradFill>
                  <a:gsLst>
                    <a:gs pos="125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Segoe UI" pitchFamily="34" charset="0"/>
                <a:ea typeface="Segoe UI" pitchFamily="34" charset="0"/>
                <a:cs typeface="Segoe UI" pitchFamily="34" charset="0"/>
              </a:defRPr>
            </a:lvl1pPr>
            <a:lvl2pPr marL="571500" indent="-280988">
              <a:buClr>
                <a:schemeClr val="tx1"/>
              </a:buClr>
              <a:buSzPct val="90000"/>
              <a:buFont typeface="Arial" pitchFamily="34" charset="0"/>
              <a:buChar char="•"/>
              <a:defRPr sz="3200">
                <a:gradFill>
                  <a:gsLst>
                    <a:gs pos="125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Segoe UI" pitchFamily="34" charset="0"/>
                <a:ea typeface="Segoe UI" pitchFamily="34" charset="0"/>
                <a:cs typeface="Segoe UI" pitchFamily="34" charset="0"/>
              </a:defRPr>
            </a:lvl2pPr>
            <a:lvl3pPr marL="862013" indent="-290513">
              <a:buClr>
                <a:schemeClr val="tx1"/>
              </a:buClr>
              <a:buSzPct val="90000"/>
              <a:buFont typeface="Arial" pitchFamily="34" charset="0"/>
              <a:buChar char="•"/>
              <a:defRPr sz="2800">
                <a:gradFill>
                  <a:gsLst>
                    <a:gs pos="125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Segoe UI" pitchFamily="34" charset="0"/>
                <a:ea typeface="Segoe UI" pitchFamily="34" charset="0"/>
                <a:cs typeface="Segoe UI" pitchFamily="34" charset="0"/>
              </a:defRPr>
            </a:lvl3pPr>
            <a:lvl4pPr marL="1090613" indent="-228600">
              <a:buClr>
                <a:schemeClr val="tx1"/>
              </a:buClr>
              <a:buSzPct val="90000"/>
              <a:buFont typeface="Arial" pitchFamily="34" charset="0"/>
              <a:buChar char="•"/>
              <a:defRPr sz="2400">
                <a:gradFill>
                  <a:gsLst>
                    <a:gs pos="125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Segoe UI" pitchFamily="34" charset="0"/>
                <a:ea typeface="Segoe UI" pitchFamily="34" charset="0"/>
                <a:cs typeface="Segoe UI" pitchFamily="34" charset="0"/>
              </a:defRPr>
            </a:lvl4pPr>
            <a:lvl5pPr marL="1319213" indent="-228600">
              <a:buClr>
                <a:schemeClr val="tx1"/>
              </a:buClr>
              <a:buSzPct val="90000"/>
              <a:buFont typeface="Arial" pitchFamily="34" charset="0"/>
              <a:buChar char="•"/>
              <a:defRPr sz="2000">
                <a:gradFill>
                  <a:gsLst>
                    <a:gs pos="125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Segoe UI" pitchFamily="34" charset="0"/>
                <a:ea typeface="Segoe UI" pitchFamily="34" charset="0"/>
                <a:cs typeface="Segoe UI" pitchFamily="34" charset="0"/>
              </a:defRPr>
            </a:lvl5pPr>
          </a:lstStyle>
          <a:p>
            <a:pPr lvl="0"/>
            <a:r>
              <a:rPr lang="en-US" dirty="0"/>
              <a:t>Use this Layout for Speaker Notes slides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1" y="6363076"/>
            <a:ext cx="12436476" cy="631450"/>
          </a:xfrm>
          <a:prstGeom prst="rect">
            <a:avLst/>
          </a:prstGeom>
          <a:solidFill>
            <a:srgbClr val="FFFF99"/>
          </a:solidFill>
        </p:spPr>
        <p:txBody>
          <a:bodyPr wrap="square" lIns="155457" tIns="77729" rIns="155457" bIns="77729" anchor="b" anchorCtr="0">
            <a:noAutofit/>
          </a:bodyPr>
          <a:lstStyle>
            <a:lvl1pPr algn="r">
              <a:buFont typeface="Arial" pitchFamily="34" charset="0"/>
              <a:buNone/>
              <a:defRPr sz="3700" spc="-51" baseline="0">
                <a:gradFill>
                  <a:gsLst>
                    <a:gs pos="0">
                      <a:srgbClr val="000000"/>
                    </a:gs>
                    <a:gs pos="100000">
                      <a:srgbClr val="000000"/>
                    </a:gs>
                  </a:gsLst>
                  <a:lin ang="5400000" scaled="0"/>
                </a:gradFill>
                <a:effectLst/>
                <a:latin typeface="Segoe UI" pitchFamily="34" charset="0"/>
                <a:ea typeface="Segoe UI" pitchFamily="34" charset="0"/>
                <a:cs typeface="Segoe UI" pitchFamily="34" charset="0"/>
              </a:defRPr>
            </a:lvl1pPr>
          </a:lstStyle>
          <a:p>
            <a:pPr lvl="0"/>
            <a:r>
              <a:rPr lang="en-US" dirty="0"/>
              <a:t>Next: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 bwMode="white"/>
        <p:txBody>
          <a:bodyPr/>
          <a:lstStyle>
            <a:lvl1pPr>
              <a:defRPr>
                <a:gradFill>
                  <a:gsLst>
                    <a:gs pos="125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Segoe UI" pitchFamily="34" charset="0"/>
                <a:ea typeface="Segoe UI" pitchFamily="34" charset="0"/>
                <a:cs typeface="Segoe UI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82969643"/>
      </p:ext>
    </p:extLst>
  </p:cSld>
  <p:clrMapOvr>
    <a:masterClrMapping/>
  </p:clrMapOvr>
  <p:transition>
    <p:fade/>
  </p:transition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 Photo_O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flipH="1">
            <a:off x="-1" y="-1"/>
            <a:ext cx="12434711" cy="6994525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 bwMode="auto">
          <a:xfrm>
            <a:off x="274638" y="1485604"/>
            <a:ext cx="6400800" cy="3664099"/>
          </a:xfrm>
          <a:prstGeom prst="rect">
            <a:avLst/>
          </a:prstGeom>
          <a:solidFill>
            <a:srgbClr val="32145A">
              <a:alpha val="90000"/>
            </a:srgbClr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defTabSz="932472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US" sz="2400" dirty="0" err="1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ea typeface="Segoe UI" pitchFamily="34" charset="0"/>
              <a:cs typeface="Segoe UI" pitchFamily="34" charset="0"/>
            </a:endParaRPr>
          </a:p>
        </p:txBody>
      </p:sp>
      <p:sp>
        <p:nvSpPr>
          <p:cNvPr id="9" name="Title 1"/>
          <p:cNvSpPr>
            <a:spLocks noGrp="1"/>
          </p:cNvSpPr>
          <p:nvPr>
            <p:ph type="title" hasCustomPrompt="1"/>
          </p:nvPr>
        </p:nvSpPr>
        <p:spPr bwMode="auto">
          <a:xfrm>
            <a:off x="274702" y="1485619"/>
            <a:ext cx="6400736" cy="1828800"/>
          </a:xfrm>
          <a:noFill/>
        </p:spPr>
        <p:txBody>
          <a:bodyPr lIns="146304" tIns="91440" rIns="146304" bIns="91440" anchor="t" anchorCtr="0"/>
          <a:lstStyle>
            <a:lvl1pPr>
              <a:defRPr sz="5400" spc="-100" baseline="0">
                <a:gradFill>
                  <a:gsLst>
                    <a:gs pos="57576">
                      <a:srgbClr val="FFFFFF"/>
                    </a:gs>
                    <a:gs pos="35000">
                      <a:srgbClr val="FFFFFF"/>
                    </a:gs>
                  </a:gsLst>
                  <a:lin ang="5400000" scaled="0"/>
                </a:gradFill>
              </a:defRPr>
            </a:lvl1pPr>
          </a:lstStyle>
          <a:p>
            <a:r>
              <a:rPr lang="en-US" dirty="0"/>
              <a:t>Presentation title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4" hasCustomPrompt="1"/>
          </p:nvPr>
        </p:nvSpPr>
        <p:spPr bwMode="auto">
          <a:xfrm>
            <a:off x="273050" y="3320904"/>
            <a:ext cx="6402388" cy="1828800"/>
          </a:xfrm>
        </p:spPr>
        <p:txBody>
          <a:bodyPr tIns="109728" bIns="109728">
            <a:noAutofit/>
          </a:bodyPr>
          <a:lstStyle>
            <a:lvl1pPr marL="0" indent="0">
              <a:spcBef>
                <a:spcPts val="0"/>
              </a:spcBef>
              <a:buNone/>
              <a:defRPr sz="3200">
                <a:gradFill>
                  <a:gsLst>
                    <a:gs pos="57576">
                      <a:srgbClr val="FFFFFF"/>
                    </a:gs>
                    <a:gs pos="35000">
                      <a:srgbClr val="FFFFFF"/>
                    </a:gs>
                  </a:gsLst>
                  <a:lin ang="5400000" scaled="0"/>
                </a:gradFill>
              </a:defRPr>
            </a:lvl1pPr>
          </a:lstStyle>
          <a:p>
            <a:pPr lvl="0"/>
            <a:r>
              <a:rPr lang="en-US" dirty="0"/>
              <a:t>Speaker Name</a:t>
            </a:r>
          </a:p>
        </p:txBody>
      </p:sp>
      <p:grpSp>
        <p:nvGrpSpPr>
          <p:cNvPr id="7" name="Group 6"/>
          <p:cNvGrpSpPr>
            <a:grpSpLocks noChangeAspect="1"/>
          </p:cNvGrpSpPr>
          <p:nvPr/>
        </p:nvGrpSpPr>
        <p:grpSpPr bwMode="gray">
          <a:xfrm>
            <a:off x="457518" y="6175813"/>
            <a:ext cx="1681413" cy="360979"/>
            <a:chOff x="457200" y="1643393"/>
            <a:chExt cx="4492753" cy="964540"/>
          </a:xfrm>
        </p:grpSpPr>
        <p:pic>
          <p:nvPicPr>
            <p:cNvPr id="10" name="Picture 9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 bwMode="gray">
            <a:xfrm>
              <a:off x="457200" y="1643393"/>
              <a:ext cx="964540" cy="964540"/>
            </a:xfrm>
            <a:prstGeom prst="rect">
              <a:avLst/>
            </a:prstGeom>
          </p:spPr>
        </p:pic>
        <p:sp>
          <p:nvSpPr>
            <p:cNvPr id="11" name="Freeform 12"/>
            <p:cNvSpPr>
              <a:spLocks noEditPoints="1"/>
            </p:cNvSpPr>
            <p:nvPr/>
          </p:nvSpPr>
          <p:spPr bwMode="gray">
            <a:xfrm>
              <a:off x="1703514" y="1792710"/>
              <a:ext cx="3246439" cy="635329"/>
            </a:xfrm>
            <a:custGeom>
              <a:avLst/>
              <a:gdLst>
                <a:gd name="T0" fmla="*/ 218 w 1139"/>
                <a:gd name="T1" fmla="*/ 217 h 220"/>
                <a:gd name="T2" fmla="*/ 185 w 1139"/>
                <a:gd name="T3" fmla="*/ 52 h 220"/>
                <a:gd name="T4" fmla="*/ 120 w 1139"/>
                <a:gd name="T5" fmla="*/ 217 h 220"/>
                <a:gd name="T6" fmla="*/ 32 w 1139"/>
                <a:gd name="T7" fmla="*/ 52 h 220"/>
                <a:gd name="T8" fmla="*/ 33 w 1139"/>
                <a:gd name="T9" fmla="*/ 93 h 220"/>
                <a:gd name="T10" fmla="*/ 0 w 1139"/>
                <a:gd name="T11" fmla="*/ 15 h 220"/>
                <a:gd name="T12" fmla="*/ 109 w 1139"/>
                <a:gd name="T13" fmla="*/ 168 h 220"/>
                <a:gd name="T14" fmla="*/ 171 w 1139"/>
                <a:gd name="T15" fmla="*/ 15 h 220"/>
                <a:gd name="T16" fmla="*/ 285 w 1139"/>
                <a:gd name="T17" fmla="*/ 72 h 220"/>
                <a:gd name="T18" fmla="*/ 269 w 1139"/>
                <a:gd name="T19" fmla="*/ 11 h 220"/>
                <a:gd name="T20" fmla="*/ 254 w 1139"/>
                <a:gd name="T21" fmla="*/ 45 h 220"/>
                <a:gd name="T22" fmla="*/ 289 w 1139"/>
                <a:gd name="T23" fmla="*/ 31 h 220"/>
                <a:gd name="T24" fmla="*/ 405 w 1139"/>
                <a:gd name="T25" fmla="*/ 71 h 220"/>
                <a:gd name="T26" fmla="*/ 318 w 1139"/>
                <a:gd name="T27" fmla="*/ 107 h 220"/>
                <a:gd name="T28" fmla="*/ 343 w 1139"/>
                <a:gd name="T29" fmla="*/ 211 h 220"/>
                <a:gd name="T30" fmla="*/ 422 w 1139"/>
                <a:gd name="T31" fmla="*/ 210 h 220"/>
                <a:gd name="T32" fmla="*/ 404 w 1139"/>
                <a:gd name="T33" fmla="*/ 189 h 220"/>
                <a:gd name="T34" fmla="*/ 344 w 1139"/>
                <a:gd name="T35" fmla="*/ 145 h 220"/>
                <a:gd name="T36" fmla="*/ 420 w 1139"/>
                <a:gd name="T37" fmla="*/ 108 h 220"/>
                <a:gd name="T38" fmla="*/ 421 w 1139"/>
                <a:gd name="T39" fmla="*/ 76 h 220"/>
                <a:gd name="T40" fmla="*/ 495 w 1139"/>
                <a:gd name="T41" fmla="*/ 78 h 220"/>
                <a:gd name="T42" fmla="*/ 481 w 1139"/>
                <a:gd name="T43" fmla="*/ 72 h 220"/>
                <a:gd name="T44" fmla="*/ 481 w 1139"/>
                <a:gd name="T45" fmla="*/ 217 h 220"/>
                <a:gd name="T46" fmla="*/ 512 w 1139"/>
                <a:gd name="T47" fmla="*/ 100 h 220"/>
                <a:gd name="T48" fmla="*/ 531 w 1139"/>
                <a:gd name="T49" fmla="*/ 106 h 220"/>
                <a:gd name="T50" fmla="*/ 517 w 1139"/>
                <a:gd name="T51" fmla="*/ 70 h 220"/>
                <a:gd name="T52" fmla="*/ 661 w 1139"/>
                <a:gd name="T53" fmla="*/ 199 h 220"/>
                <a:gd name="T54" fmla="*/ 533 w 1139"/>
                <a:gd name="T55" fmla="*/ 146 h 220"/>
                <a:gd name="T56" fmla="*/ 663 w 1139"/>
                <a:gd name="T57" fmla="*/ 89 h 220"/>
                <a:gd name="T58" fmla="*/ 608 w 1139"/>
                <a:gd name="T59" fmla="*/ 97 h 220"/>
                <a:gd name="T60" fmla="*/ 579 w 1139"/>
                <a:gd name="T61" fmla="*/ 180 h 220"/>
                <a:gd name="T62" fmla="*/ 646 w 1139"/>
                <a:gd name="T63" fmla="*/ 144 h 220"/>
                <a:gd name="T64" fmla="*/ 732 w 1139"/>
                <a:gd name="T65" fmla="*/ 110 h 220"/>
                <a:gd name="T66" fmla="*/ 770 w 1139"/>
                <a:gd name="T67" fmla="*/ 98 h 220"/>
                <a:gd name="T68" fmla="*/ 786 w 1139"/>
                <a:gd name="T69" fmla="*/ 75 h 220"/>
                <a:gd name="T70" fmla="*/ 753 w 1139"/>
                <a:gd name="T71" fmla="*/ 69 h 220"/>
                <a:gd name="T72" fmla="*/ 701 w 1139"/>
                <a:gd name="T73" fmla="*/ 131 h 220"/>
                <a:gd name="T74" fmla="*/ 750 w 1139"/>
                <a:gd name="T75" fmla="*/ 164 h 220"/>
                <a:gd name="T76" fmla="*/ 738 w 1139"/>
                <a:gd name="T77" fmla="*/ 193 h 220"/>
                <a:gd name="T78" fmla="*/ 698 w 1139"/>
                <a:gd name="T79" fmla="*/ 179 h 220"/>
                <a:gd name="T80" fmla="*/ 717 w 1139"/>
                <a:gd name="T81" fmla="*/ 218 h 220"/>
                <a:gd name="T82" fmla="*/ 794 w 1139"/>
                <a:gd name="T83" fmla="*/ 175 h 220"/>
                <a:gd name="T84" fmla="*/ 938 w 1139"/>
                <a:gd name="T85" fmla="*/ 89 h 220"/>
                <a:gd name="T86" fmla="*/ 882 w 1139"/>
                <a:gd name="T87" fmla="*/ 220 h 220"/>
                <a:gd name="T88" fmla="*/ 829 w 1139"/>
                <a:gd name="T89" fmla="*/ 89 h 220"/>
                <a:gd name="T90" fmla="*/ 922 w 1139"/>
                <a:gd name="T91" fmla="*/ 144 h 220"/>
                <a:gd name="T92" fmla="*/ 855 w 1139"/>
                <a:gd name="T93" fmla="*/ 109 h 220"/>
                <a:gd name="T94" fmla="*/ 884 w 1139"/>
                <a:gd name="T95" fmla="*/ 192 h 220"/>
                <a:gd name="T96" fmla="*/ 1139 w 1139"/>
                <a:gd name="T97" fmla="*/ 100 h 220"/>
                <a:gd name="T98" fmla="*/ 1104 w 1139"/>
                <a:gd name="T99" fmla="*/ 29 h 220"/>
                <a:gd name="T100" fmla="*/ 1070 w 1139"/>
                <a:gd name="T101" fmla="*/ 40 h 220"/>
                <a:gd name="T102" fmla="*/ 1019 w 1139"/>
                <a:gd name="T103" fmla="*/ 54 h 220"/>
                <a:gd name="T104" fmla="*/ 1055 w 1139"/>
                <a:gd name="T105" fmla="*/ 32 h 220"/>
                <a:gd name="T106" fmla="*/ 1056 w 1139"/>
                <a:gd name="T107" fmla="*/ 3 h 220"/>
                <a:gd name="T108" fmla="*/ 991 w 1139"/>
                <a:gd name="T109" fmla="*/ 25 h 220"/>
                <a:gd name="T110" fmla="*/ 961 w 1139"/>
                <a:gd name="T111" fmla="*/ 72 h 220"/>
                <a:gd name="T112" fmla="*/ 985 w 1139"/>
                <a:gd name="T113" fmla="*/ 217 h 220"/>
                <a:gd name="T114" fmla="*/ 1070 w 1139"/>
                <a:gd name="T115" fmla="*/ 100 h 220"/>
                <a:gd name="T116" fmla="*/ 1127 w 1139"/>
                <a:gd name="T117" fmla="*/ 219 h 220"/>
                <a:gd name="T118" fmla="*/ 1139 w 1139"/>
                <a:gd name="T119" fmla="*/ 187 h 220"/>
                <a:gd name="T120" fmla="*/ 1123 w 1139"/>
                <a:gd name="T121" fmla="*/ 192 h 220"/>
                <a:gd name="T122" fmla="*/ 1104 w 1139"/>
                <a:gd name="T123" fmla="*/ 100 h 2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139" h="220">
                  <a:moveTo>
                    <a:pt x="171" y="15"/>
                  </a:moveTo>
                  <a:cubicBezTo>
                    <a:pt x="218" y="15"/>
                    <a:pt x="218" y="15"/>
                    <a:pt x="218" y="15"/>
                  </a:cubicBezTo>
                  <a:cubicBezTo>
                    <a:pt x="218" y="217"/>
                    <a:pt x="218" y="217"/>
                    <a:pt x="218" y="217"/>
                  </a:cubicBezTo>
                  <a:cubicBezTo>
                    <a:pt x="184" y="217"/>
                    <a:pt x="184" y="217"/>
                    <a:pt x="184" y="217"/>
                  </a:cubicBezTo>
                  <a:cubicBezTo>
                    <a:pt x="184" y="89"/>
                    <a:pt x="184" y="89"/>
                    <a:pt x="184" y="89"/>
                  </a:cubicBezTo>
                  <a:cubicBezTo>
                    <a:pt x="184" y="80"/>
                    <a:pt x="184" y="67"/>
                    <a:pt x="185" y="52"/>
                  </a:cubicBezTo>
                  <a:cubicBezTo>
                    <a:pt x="185" y="52"/>
                    <a:pt x="185" y="52"/>
                    <a:pt x="185" y="52"/>
                  </a:cubicBezTo>
                  <a:cubicBezTo>
                    <a:pt x="183" y="58"/>
                    <a:pt x="182" y="65"/>
                    <a:pt x="180" y="68"/>
                  </a:cubicBezTo>
                  <a:cubicBezTo>
                    <a:pt x="120" y="217"/>
                    <a:pt x="120" y="217"/>
                    <a:pt x="120" y="217"/>
                  </a:cubicBezTo>
                  <a:cubicBezTo>
                    <a:pt x="97" y="217"/>
                    <a:pt x="97" y="217"/>
                    <a:pt x="97" y="217"/>
                  </a:cubicBezTo>
                  <a:cubicBezTo>
                    <a:pt x="37" y="70"/>
                    <a:pt x="37" y="70"/>
                    <a:pt x="37" y="70"/>
                  </a:cubicBezTo>
                  <a:cubicBezTo>
                    <a:pt x="36" y="66"/>
                    <a:pt x="34" y="60"/>
                    <a:pt x="32" y="52"/>
                  </a:cubicBezTo>
                  <a:cubicBezTo>
                    <a:pt x="31" y="52"/>
                    <a:pt x="31" y="52"/>
                    <a:pt x="31" y="52"/>
                  </a:cubicBezTo>
                  <a:cubicBezTo>
                    <a:pt x="32" y="56"/>
                    <a:pt x="32" y="60"/>
                    <a:pt x="32" y="65"/>
                  </a:cubicBezTo>
                  <a:cubicBezTo>
                    <a:pt x="33" y="76"/>
                    <a:pt x="33" y="85"/>
                    <a:pt x="33" y="93"/>
                  </a:cubicBezTo>
                  <a:cubicBezTo>
                    <a:pt x="33" y="217"/>
                    <a:pt x="33" y="217"/>
                    <a:pt x="33" y="217"/>
                  </a:cubicBezTo>
                  <a:cubicBezTo>
                    <a:pt x="0" y="217"/>
                    <a:pt x="0" y="217"/>
                    <a:pt x="0" y="217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50" y="15"/>
                    <a:pt x="50" y="15"/>
                    <a:pt x="50" y="15"/>
                  </a:cubicBezTo>
                  <a:cubicBezTo>
                    <a:pt x="100" y="142"/>
                    <a:pt x="100" y="142"/>
                    <a:pt x="100" y="142"/>
                  </a:cubicBezTo>
                  <a:cubicBezTo>
                    <a:pt x="105" y="153"/>
                    <a:pt x="108" y="162"/>
                    <a:pt x="109" y="168"/>
                  </a:cubicBezTo>
                  <a:cubicBezTo>
                    <a:pt x="110" y="168"/>
                    <a:pt x="110" y="168"/>
                    <a:pt x="110" y="168"/>
                  </a:cubicBezTo>
                  <a:cubicBezTo>
                    <a:pt x="119" y="142"/>
                    <a:pt x="119" y="142"/>
                    <a:pt x="119" y="142"/>
                  </a:cubicBezTo>
                  <a:lnTo>
                    <a:pt x="171" y="15"/>
                  </a:lnTo>
                  <a:close/>
                  <a:moveTo>
                    <a:pt x="251" y="217"/>
                  </a:moveTo>
                  <a:cubicBezTo>
                    <a:pt x="285" y="217"/>
                    <a:pt x="285" y="217"/>
                    <a:pt x="285" y="217"/>
                  </a:cubicBezTo>
                  <a:cubicBezTo>
                    <a:pt x="285" y="72"/>
                    <a:pt x="285" y="72"/>
                    <a:pt x="285" y="72"/>
                  </a:cubicBezTo>
                  <a:cubicBezTo>
                    <a:pt x="251" y="72"/>
                    <a:pt x="251" y="72"/>
                    <a:pt x="251" y="72"/>
                  </a:cubicBezTo>
                  <a:lnTo>
                    <a:pt x="251" y="217"/>
                  </a:lnTo>
                  <a:close/>
                  <a:moveTo>
                    <a:pt x="269" y="11"/>
                  </a:moveTo>
                  <a:cubicBezTo>
                    <a:pt x="263" y="11"/>
                    <a:pt x="258" y="13"/>
                    <a:pt x="254" y="17"/>
                  </a:cubicBezTo>
                  <a:cubicBezTo>
                    <a:pt x="250" y="20"/>
                    <a:pt x="248" y="25"/>
                    <a:pt x="248" y="31"/>
                  </a:cubicBezTo>
                  <a:cubicBezTo>
                    <a:pt x="248" y="36"/>
                    <a:pt x="250" y="41"/>
                    <a:pt x="254" y="45"/>
                  </a:cubicBezTo>
                  <a:cubicBezTo>
                    <a:pt x="258" y="48"/>
                    <a:pt x="263" y="50"/>
                    <a:pt x="269" y="50"/>
                  </a:cubicBezTo>
                  <a:cubicBezTo>
                    <a:pt x="274" y="50"/>
                    <a:pt x="279" y="48"/>
                    <a:pt x="283" y="45"/>
                  </a:cubicBezTo>
                  <a:cubicBezTo>
                    <a:pt x="287" y="41"/>
                    <a:pt x="289" y="36"/>
                    <a:pt x="289" y="31"/>
                  </a:cubicBezTo>
                  <a:cubicBezTo>
                    <a:pt x="289" y="25"/>
                    <a:pt x="287" y="21"/>
                    <a:pt x="283" y="17"/>
                  </a:cubicBezTo>
                  <a:cubicBezTo>
                    <a:pt x="279" y="13"/>
                    <a:pt x="274" y="11"/>
                    <a:pt x="269" y="11"/>
                  </a:cubicBezTo>
                  <a:close/>
                  <a:moveTo>
                    <a:pt x="405" y="71"/>
                  </a:moveTo>
                  <a:cubicBezTo>
                    <a:pt x="399" y="69"/>
                    <a:pt x="393" y="69"/>
                    <a:pt x="386" y="69"/>
                  </a:cubicBezTo>
                  <a:cubicBezTo>
                    <a:pt x="371" y="69"/>
                    <a:pt x="357" y="72"/>
                    <a:pt x="345" y="79"/>
                  </a:cubicBezTo>
                  <a:cubicBezTo>
                    <a:pt x="333" y="85"/>
                    <a:pt x="324" y="95"/>
                    <a:pt x="318" y="107"/>
                  </a:cubicBezTo>
                  <a:cubicBezTo>
                    <a:pt x="312" y="119"/>
                    <a:pt x="309" y="133"/>
                    <a:pt x="309" y="148"/>
                  </a:cubicBezTo>
                  <a:cubicBezTo>
                    <a:pt x="309" y="162"/>
                    <a:pt x="312" y="174"/>
                    <a:pt x="318" y="185"/>
                  </a:cubicBezTo>
                  <a:cubicBezTo>
                    <a:pt x="324" y="196"/>
                    <a:pt x="332" y="205"/>
                    <a:pt x="343" y="211"/>
                  </a:cubicBezTo>
                  <a:cubicBezTo>
                    <a:pt x="354" y="217"/>
                    <a:pt x="366" y="220"/>
                    <a:pt x="380" y="220"/>
                  </a:cubicBezTo>
                  <a:cubicBezTo>
                    <a:pt x="396" y="220"/>
                    <a:pt x="410" y="217"/>
                    <a:pt x="421" y="211"/>
                  </a:cubicBezTo>
                  <a:cubicBezTo>
                    <a:pt x="422" y="210"/>
                    <a:pt x="422" y="210"/>
                    <a:pt x="422" y="210"/>
                  </a:cubicBezTo>
                  <a:cubicBezTo>
                    <a:pt x="422" y="179"/>
                    <a:pt x="422" y="179"/>
                    <a:pt x="422" y="179"/>
                  </a:cubicBezTo>
                  <a:cubicBezTo>
                    <a:pt x="420" y="180"/>
                    <a:pt x="420" y="180"/>
                    <a:pt x="420" y="180"/>
                  </a:cubicBezTo>
                  <a:cubicBezTo>
                    <a:pt x="415" y="184"/>
                    <a:pt x="410" y="187"/>
                    <a:pt x="404" y="189"/>
                  </a:cubicBezTo>
                  <a:cubicBezTo>
                    <a:pt x="398" y="191"/>
                    <a:pt x="392" y="192"/>
                    <a:pt x="387" y="192"/>
                  </a:cubicBezTo>
                  <a:cubicBezTo>
                    <a:pt x="374" y="192"/>
                    <a:pt x="363" y="188"/>
                    <a:pt x="355" y="180"/>
                  </a:cubicBezTo>
                  <a:cubicBezTo>
                    <a:pt x="348" y="171"/>
                    <a:pt x="344" y="160"/>
                    <a:pt x="344" y="145"/>
                  </a:cubicBezTo>
                  <a:cubicBezTo>
                    <a:pt x="344" y="131"/>
                    <a:pt x="348" y="119"/>
                    <a:pt x="356" y="110"/>
                  </a:cubicBezTo>
                  <a:cubicBezTo>
                    <a:pt x="364" y="101"/>
                    <a:pt x="375" y="97"/>
                    <a:pt x="388" y="97"/>
                  </a:cubicBezTo>
                  <a:cubicBezTo>
                    <a:pt x="399" y="97"/>
                    <a:pt x="410" y="101"/>
                    <a:pt x="420" y="108"/>
                  </a:cubicBezTo>
                  <a:cubicBezTo>
                    <a:pt x="422" y="109"/>
                    <a:pt x="422" y="109"/>
                    <a:pt x="422" y="109"/>
                  </a:cubicBezTo>
                  <a:cubicBezTo>
                    <a:pt x="422" y="76"/>
                    <a:pt x="422" y="76"/>
                    <a:pt x="422" y="76"/>
                  </a:cubicBezTo>
                  <a:cubicBezTo>
                    <a:pt x="421" y="76"/>
                    <a:pt x="421" y="76"/>
                    <a:pt x="421" y="76"/>
                  </a:cubicBezTo>
                  <a:cubicBezTo>
                    <a:pt x="417" y="74"/>
                    <a:pt x="412" y="72"/>
                    <a:pt x="405" y="71"/>
                  </a:cubicBezTo>
                  <a:close/>
                  <a:moveTo>
                    <a:pt x="517" y="70"/>
                  </a:moveTo>
                  <a:cubicBezTo>
                    <a:pt x="509" y="70"/>
                    <a:pt x="501" y="72"/>
                    <a:pt x="495" y="78"/>
                  </a:cubicBezTo>
                  <a:cubicBezTo>
                    <a:pt x="489" y="83"/>
                    <a:pt x="485" y="89"/>
                    <a:pt x="482" y="97"/>
                  </a:cubicBezTo>
                  <a:cubicBezTo>
                    <a:pt x="481" y="97"/>
                    <a:pt x="481" y="97"/>
                    <a:pt x="481" y="97"/>
                  </a:cubicBezTo>
                  <a:cubicBezTo>
                    <a:pt x="481" y="72"/>
                    <a:pt x="481" y="72"/>
                    <a:pt x="481" y="72"/>
                  </a:cubicBezTo>
                  <a:cubicBezTo>
                    <a:pt x="447" y="72"/>
                    <a:pt x="447" y="72"/>
                    <a:pt x="447" y="72"/>
                  </a:cubicBezTo>
                  <a:cubicBezTo>
                    <a:pt x="447" y="217"/>
                    <a:pt x="447" y="217"/>
                    <a:pt x="447" y="217"/>
                  </a:cubicBezTo>
                  <a:cubicBezTo>
                    <a:pt x="481" y="217"/>
                    <a:pt x="481" y="217"/>
                    <a:pt x="481" y="217"/>
                  </a:cubicBezTo>
                  <a:cubicBezTo>
                    <a:pt x="481" y="143"/>
                    <a:pt x="481" y="143"/>
                    <a:pt x="481" y="143"/>
                  </a:cubicBezTo>
                  <a:cubicBezTo>
                    <a:pt x="481" y="130"/>
                    <a:pt x="484" y="120"/>
                    <a:pt x="490" y="112"/>
                  </a:cubicBezTo>
                  <a:cubicBezTo>
                    <a:pt x="495" y="104"/>
                    <a:pt x="503" y="100"/>
                    <a:pt x="512" y="100"/>
                  </a:cubicBezTo>
                  <a:cubicBezTo>
                    <a:pt x="515" y="100"/>
                    <a:pt x="518" y="101"/>
                    <a:pt x="522" y="102"/>
                  </a:cubicBezTo>
                  <a:cubicBezTo>
                    <a:pt x="526" y="103"/>
                    <a:pt x="528" y="104"/>
                    <a:pt x="530" y="105"/>
                  </a:cubicBezTo>
                  <a:cubicBezTo>
                    <a:pt x="531" y="106"/>
                    <a:pt x="531" y="106"/>
                    <a:pt x="531" y="106"/>
                  </a:cubicBezTo>
                  <a:cubicBezTo>
                    <a:pt x="531" y="72"/>
                    <a:pt x="531" y="72"/>
                    <a:pt x="531" y="72"/>
                  </a:cubicBezTo>
                  <a:cubicBezTo>
                    <a:pt x="531" y="72"/>
                    <a:pt x="531" y="72"/>
                    <a:pt x="531" y="72"/>
                  </a:cubicBezTo>
                  <a:cubicBezTo>
                    <a:pt x="528" y="70"/>
                    <a:pt x="523" y="70"/>
                    <a:pt x="517" y="70"/>
                  </a:cubicBezTo>
                  <a:close/>
                  <a:moveTo>
                    <a:pt x="663" y="89"/>
                  </a:moveTo>
                  <a:cubicBezTo>
                    <a:pt x="675" y="102"/>
                    <a:pt x="682" y="120"/>
                    <a:pt x="682" y="143"/>
                  </a:cubicBezTo>
                  <a:cubicBezTo>
                    <a:pt x="682" y="166"/>
                    <a:pt x="675" y="185"/>
                    <a:pt x="661" y="199"/>
                  </a:cubicBezTo>
                  <a:cubicBezTo>
                    <a:pt x="648" y="213"/>
                    <a:pt x="629" y="220"/>
                    <a:pt x="606" y="220"/>
                  </a:cubicBezTo>
                  <a:cubicBezTo>
                    <a:pt x="584" y="220"/>
                    <a:pt x="566" y="213"/>
                    <a:pt x="553" y="200"/>
                  </a:cubicBezTo>
                  <a:cubicBezTo>
                    <a:pt x="540" y="187"/>
                    <a:pt x="533" y="169"/>
                    <a:pt x="533" y="146"/>
                  </a:cubicBezTo>
                  <a:cubicBezTo>
                    <a:pt x="533" y="122"/>
                    <a:pt x="540" y="103"/>
                    <a:pt x="553" y="89"/>
                  </a:cubicBezTo>
                  <a:cubicBezTo>
                    <a:pt x="567" y="76"/>
                    <a:pt x="586" y="69"/>
                    <a:pt x="610" y="69"/>
                  </a:cubicBezTo>
                  <a:cubicBezTo>
                    <a:pt x="632" y="69"/>
                    <a:pt x="650" y="75"/>
                    <a:pt x="663" y="89"/>
                  </a:cubicBezTo>
                  <a:close/>
                  <a:moveTo>
                    <a:pt x="646" y="144"/>
                  </a:moveTo>
                  <a:cubicBezTo>
                    <a:pt x="646" y="129"/>
                    <a:pt x="643" y="117"/>
                    <a:pt x="636" y="109"/>
                  </a:cubicBezTo>
                  <a:cubicBezTo>
                    <a:pt x="629" y="101"/>
                    <a:pt x="620" y="97"/>
                    <a:pt x="608" y="97"/>
                  </a:cubicBezTo>
                  <a:cubicBezTo>
                    <a:pt x="596" y="97"/>
                    <a:pt x="586" y="101"/>
                    <a:pt x="579" y="109"/>
                  </a:cubicBezTo>
                  <a:cubicBezTo>
                    <a:pt x="572" y="118"/>
                    <a:pt x="568" y="130"/>
                    <a:pt x="568" y="145"/>
                  </a:cubicBezTo>
                  <a:cubicBezTo>
                    <a:pt x="568" y="160"/>
                    <a:pt x="572" y="172"/>
                    <a:pt x="579" y="180"/>
                  </a:cubicBezTo>
                  <a:cubicBezTo>
                    <a:pt x="586" y="188"/>
                    <a:pt x="596" y="192"/>
                    <a:pt x="608" y="192"/>
                  </a:cubicBezTo>
                  <a:cubicBezTo>
                    <a:pt x="621" y="192"/>
                    <a:pt x="630" y="188"/>
                    <a:pt x="637" y="180"/>
                  </a:cubicBezTo>
                  <a:cubicBezTo>
                    <a:pt x="643" y="172"/>
                    <a:pt x="646" y="160"/>
                    <a:pt x="646" y="144"/>
                  </a:cubicBezTo>
                  <a:close/>
                  <a:moveTo>
                    <a:pt x="757" y="132"/>
                  </a:moveTo>
                  <a:cubicBezTo>
                    <a:pt x="746" y="128"/>
                    <a:pt x="739" y="124"/>
                    <a:pt x="737" y="121"/>
                  </a:cubicBezTo>
                  <a:cubicBezTo>
                    <a:pt x="734" y="119"/>
                    <a:pt x="732" y="115"/>
                    <a:pt x="732" y="110"/>
                  </a:cubicBezTo>
                  <a:cubicBezTo>
                    <a:pt x="732" y="106"/>
                    <a:pt x="734" y="103"/>
                    <a:pt x="738" y="100"/>
                  </a:cubicBezTo>
                  <a:cubicBezTo>
                    <a:pt x="741" y="97"/>
                    <a:pt x="746" y="96"/>
                    <a:pt x="752" y="96"/>
                  </a:cubicBezTo>
                  <a:cubicBezTo>
                    <a:pt x="758" y="96"/>
                    <a:pt x="764" y="97"/>
                    <a:pt x="770" y="98"/>
                  </a:cubicBezTo>
                  <a:cubicBezTo>
                    <a:pt x="776" y="100"/>
                    <a:pt x="781" y="103"/>
                    <a:pt x="785" y="105"/>
                  </a:cubicBezTo>
                  <a:cubicBezTo>
                    <a:pt x="786" y="106"/>
                    <a:pt x="786" y="106"/>
                    <a:pt x="786" y="106"/>
                  </a:cubicBezTo>
                  <a:cubicBezTo>
                    <a:pt x="786" y="75"/>
                    <a:pt x="786" y="75"/>
                    <a:pt x="786" y="75"/>
                  </a:cubicBezTo>
                  <a:cubicBezTo>
                    <a:pt x="786" y="75"/>
                    <a:pt x="786" y="75"/>
                    <a:pt x="786" y="75"/>
                  </a:cubicBezTo>
                  <a:cubicBezTo>
                    <a:pt x="782" y="73"/>
                    <a:pt x="777" y="72"/>
                    <a:pt x="770" y="70"/>
                  </a:cubicBezTo>
                  <a:cubicBezTo>
                    <a:pt x="764" y="69"/>
                    <a:pt x="758" y="69"/>
                    <a:pt x="753" y="69"/>
                  </a:cubicBezTo>
                  <a:cubicBezTo>
                    <a:pt x="737" y="69"/>
                    <a:pt x="724" y="73"/>
                    <a:pt x="714" y="81"/>
                  </a:cubicBezTo>
                  <a:cubicBezTo>
                    <a:pt x="703" y="89"/>
                    <a:pt x="698" y="100"/>
                    <a:pt x="698" y="113"/>
                  </a:cubicBezTo>
                  <a:cubicBezTo>
                    <a:pt x="698" y="120"/>
                    <a:pt x="699" y="126"/>
                    <a:pt x="701" y="131"/>
                  </a:cubicBezTo>
                  <a:cubicBezTo>
                    <a:pt x="704" y="136"/>
                    <a:pt x="707" y="141"/>
                    <a:pt x="712" y="144"/>
                  </a:cubicBezTo>
                  <a:cubicBezTo>
                    <a:pt x="716" y="148"/>
                    <a:pt x="723" y="152"/>
                    <a:pt x="733" y="156"/>
                  </a:cubicBezTo>
                  <a:cubicBezTo>
                    <a:pt x="740" y="159"/>
                    <a:pt x="746" y="162"/>
                    <a:pt x="750" y="164"/>
                  </a:cubicBezTo>
                  <a:cubicBezTo>
                    <a:pt x="754" y="166"/>
                    <a:pt x="756" y="168"/>
                    <a:pt x="758" y="171"/>
                  </a:cubicBezTo>
                  <a:cubicBezTo>
                    <a:pt x="759" y="173"/>
                    <a:pt x="760" y="175"/>
                    <a:pt x="760" y="179"/>
                  </a:cubicBezTo>
                  <a:cubicBezTo>
                    <a:pt x="760" y="188"/>
                    <a:pt x="753" y="193"/>
                    <a:pt x="738" y="193"/>
                  </a:cubicBezTo>
                  <a:cubicBezTo>
                    <a:pt x="732" y="193"/>
                    <a:pt x="726" y="192"/>
                    <a:pt x="719" y="190"/>
                  </a:cubicBezTo>
                  <a:cubicBezTo>
                    <a:pt x="712" y="187"/>
                    <a:pt x="705" y="184"/>
                    <a:pt x="700" y="180"/>
                  </a:cubicBezTo>
                  <a:cubicBezTo>
                    <a:pt x="698" y="179"/>
                    <a:pt x="698" y="179"/>
                    <a:pt x="698" y="179"/>
                  </a:cubicBezTo>
                  <a:cubicBezTo>
                    <a:pt x="698" y="212"/>
                    <a:pt x="698" y="212"/>
                    <a:pt x="698" y="212"/>
                  </a:cubicBezTo>
                  <a:cubicBezTo>
                    <a:pt x="699" y="212"/>
                    <a:pt x="699" y="212"/>
                    <a:pt x="699" y="212"/>
                  </a:cubicBezTo>
                  <a:cubicBezTo>
                    <a:pt x="703" y="215"/>
                    <a:pt x="710" y="216"/>
                    <a:pt x="717" y="218"/>
                  </a:cubicBezTo>
                  <a:cubicBezTo>
                    <a:pt x="724" y="219"/>
                    <a:pt x="731" y="220"/>
                    <a:pt x="736" y="220"/>
                  </a:cubicBezTo>
                  <a:cubicBezTo>
                    <a:pt x="754" y="220"/>
                    <a:pt x="768" y="216"/>
                    <a:pt x="778" y="208"/>
                  </a:cubicBezTo>
                  <a:cubicBezTo>
                    <a:pt x="789" y="199"/>
                    <a:pt x="794" y="188"/>
                    <a:pt x="794" y="175"/>
                  </a:cubicBezTo>
                  <a:cubicBezTo>
                    <a:pt x="794" y="165"/>
                    <a:pt x="791" y="157"/>
                    <a:pt x="786" y="150"/>
                  </a:cubicBezTo>
                  <a:cubicBezTo>
                    <a:pt x="780" y="143"/>
                    <a:pt x="770" y="137"/>
                    <a:pt x="757" y="132"/>
                  </a:cubicBezTo>
                  <a:close/>
                  <a:moveTo>
                    <a:pt x="938" y="89"/>
                  </a:moveTo>
                  <a:cubicBezTo>
                    <a:pt x="951" y="102"/>
                    <a:pt x="957" y="120"/>
                    <a:pt x="957" y="143"/>
                  </a:cubicBezTo>
                  <a:cubicBezTo>
                    <a:pt x="957" y="166"/>
                    <a:pt x="951" y="185"/>
                    <a:pt x="937" y="199"/>
                  </a:cubicBezTo>
                  <a:cubicBezTo>
                    <a:pt x="924" y="213"/>
                    <a:pt x="905" y="220"/>
                    <a:pt x="882" y="220"/>
                  </a:cubicBezTo>
                  <a:cubicBezTo>
                    <a:pt x="860" y="220"/>
                    <a:pt x="842" y="213"/>
                    <a:pt x="829" y="200"/>
                  </a:cubicBezTo>
                  <a:cubicBezTo>
                    <a:pt x="816" y="187"/>
                    <a:pt x="809" y="169"/>
                    <a:pt x="809" y="146"/>
                  </a:cubicBezTo>
                  <a:cubicBezTo>
                    <a:pt x="809" y="122"/>
                    <a:pt x="816" y="103"/>
                    <a:pt x="829" y="89"/>
                  </a:cubicBezTo>
                  <a:cubicBezTo>
                    <a:pt x="843" y="76"/>
                    <a:pt x="862" y="69"/>
                    <a:pt x="885" y="69"/>
                  </a:cubicBezTo>
                  <a:cubicBezTo>
                    <a:pt x="908" y="69"/>
                    <a:pt x="926" y="75"/>
                    <a:pt x="938" y="89"/>
                  </a:cubicBezTo>
                  <a:close/>
                  <a:moveTo>
                    <a:pt x="922" y="144"/>
                  </a:moveTo>
                  <a:cubicBezTo>
                    <a:pt x="922" y="129"/>
                    <a:pt x="919" y="117"/>
                    <a:pt x="912" y="109"/>
                  </a:cubicBezTo>
                  <a:cubicBezTo>
                    <a:pt x="905" y="101"/>
                    <a:pt x="896" y="97"/>
                    <a:pt x="884" y="97"/>
                  </a:cubicBezTo>
                  <a:cubicBezTo>
                    <a:pt x="871" y="97"/>
                    <a:pt x="862" y="101"/>
                    <a:pt x="855" y="109"/>
                  </a:cubicBezTo>
                  <a:cubicBezTo>
                    <a:pt x="848" y="118"/>
                    <a:pt x="844" y="130"/>
                    <a:pt x="844" y="145"/>
                  </a:cubicBezTo>
                  <a:cubicBezTo>
                    <a:pt x="844" y="160"/>
                    <a:pt x="848" y="172"/>
                    <a:pt x="855" y="180"/>
                  </a:cubicBezTo>
                  <a:cubicBezTo>
                    <a:pt x="862" y="188"/>
                    <a:pt x="871" y="192"/>
                    <a:pt x="884" y="192"/>
                  </a:cubicBezTo>
                  <a:cubicBezTo>
                    <a:pt x="896" y="192"/>
                    <a:pt x="906" y="188"/>
                    <a:pt x="912" y="180"/>
                  </a:cubicBezTo>
                  <a:cubicBezTo>
                    <a:pt x="919" y="172"/>
                    <a:pt x="922" y="160"/>
                    <a:pt x="922" y="144"/>
                  </a:cubicBezTo>
                  <a:close/>
                  <a:moveTo>
                    <a:pt x="1139" y="100"/>
                  </a:moveTo>
                  <a:cubicBezTo>
                    <a:pt x="1139" y="72"/>
                    <a:pt x="1139" y="72"/>
                    <a:pt x="1139" y="72"/>
                  </a:cubicBezTo>
                  <a:cubicBezTo>
                    <a:pt x="1104" y="72"/>
                    <a:pt x="1104" y="72"/>
                    <a:pt x="1104" y="72"/>
                  </a:cubicBezTo>
                  <a:cubicBezTo>
                    <a:pt x="1104" y="29"/>
                    <a:pt x="1104" y="29"/>
                    <a:pt x="1104" y="29"/>
                  </a:cubicBezTo>
                  <a:cubicBezTo>
                    <a:pt x="1103" y="29"/>
                    <a:pt x="1103" y="29"/>
                    <a:pt x="1103" y="29"/>
                  </a:cubicBezTo>
                  <a:cubicBezTo>
                    <a:pt x="1071" y="39"/>
                    <a:pt x="1071" y="39"/>
                    <a:pt x="1071" y="39"/>
                  </a:cubicBezTo>
                  <a:cubicBezTo>
                    <a:pt x="1070" y="40"/>
                    <a:pt x="1070" y="40"/>
                    <a:pt x="1070" y="40"/>
                  </a:cubicBezTo>
                  <a:cubicBezTo>
                    <a:pt x="1070" y="72"/>
                    <a:pt x="1070" y="72"/>
                    <a:pt x="1070" y="72"/>
                  </a:cubicBezTo>
                  <a:cubicBezTo>
                    <a:pt x="1019" y="72"/>
                    <a:pt x="1019" y="72"/>
                    <a:pt x="1019" y="72"/>
                  </a:cubicBezTo>
                  <a:cubicBezTo>
                    <a:pt x="1019" y="54"/>
                    <a:pt x="1019" y="54"/>
                    <a:pt x="1019" y="54"/>
                  </a:cubicBezTo>
                  <a:cubicBezTo>
                    <a:pt x="1019" y="46"/>
                    <a:pt x="1021" y="39"/>
                    <a:pt x="1025" y="35"/>
                  </a:cubicBezTo>
                  <a:cubicBezTo>
                    <a:pt x="1028" y="30"/>
                    <a:pt x="1034" y="28"/>
                    <a:pt x="1040" y="28"/>
                  </a:cubicBezTo>
                  <a:cubicBezTo>
                    <a:pt x="1045" y="28"/>
                    <a:pt x="1050" y="29"/>
                    <a:pt x="1055" y="32"/>
                  </a:cubicBezTo>
                  <a:cubicBezTo>
                    <a:pt x="1057" y="32"/>
                    <a:pt x="1057" y="32"/>
                    <a:pt x="1057" y="32"/>
                  </a:cubicBezTo>
                  <a:cubicBezTo>
                    <a:pt x="1057" y="3"/>
                    <a:pt x="1057" y="3"/>
                    <a:pt x="1057" y="3"/>
                  </a:cubicBezTo>
                  <a:cubicBezTo>
                    <a:pt x="1056" y="3"/>
                    <a:pt x="1056" y="3"/>
                    <a:pt x="1056" y="3"/>
                  </a:cubicBezTo>
                  <a:cubicBezTo>
                    <a:pt x="1051" y="1"/>
                    <a:pt x="1045" y="0"/>
                    <a:pt x="1037" y="0"/>
                  </a:cubicBezTo>
                  <a:cubicBezTo>
                    <a:pt x="1027" y="0"/>
                    <a:pt x="1018" y="3"/>
                    <a:pt x="1010" y="7"/>
                  </a:cubicBezTo>
                  <a:cubicBezTo>
                    <a:pt x="1002" y="11"/>
                    <a:pt x="996" y="17"/>
                    <a:pt x="991" y="25"/>
                  </a:cubicBezTo>
                  <a:cubicBezTo>
                    <a:pt x="987" y="33"/>
                    <a:pt x="985" y="42"/>
                    <a:pt x="985" y="52"/>
                  </a:cubicBezTo>
                  <a:cubicBezTo>
                    <a:pt x="985" y="72"/>
                    <a:pt x="985" y="72"/>
                    <a:pt x="985" y="72"/>
                  </a:cubicBezTo>
                  <a:cubicBezTo>
                    <a:pt x="961" y="72"/>
                    <a:pt x="961" y="72"/>
                    <a:pt x="961" y="72"/>
                  </a:cubicBezTo>
                  <a:cubicBezTo>
                    <a:pt x="961" y="100"/>
                    <a:pt x="961" y="100"/>
                    <a:pt x="961" y="100"/>
                  </a:cubicBezTo>
                  <a:cubicBezTo>
                    <a:pt x="985" y="100"/>
                    <a:pt x="985" y="100"/>
                    <a:pt x="985" y="100"/>
                  </a:cubicBezTo>
                  <a:cubicBezTo>
                    <a:pt x="985" y="217"/>
                    <a:pt x="985" y="217"/>
                    <a:pt x="985" y="217"/>
                  </a:cubicBezTo>
                  <a:cubicBezTo>
                    <a:pt x="1019" y="217"/>
                    <a:pt x="1019" y="217"/>
                    <a:pt x="1019" y="217"/>
                  </a:cubicBezTo>
                  <a:cubicBezTo>
                    <a:pt x="1019" y="100"/>
                    <a:pt x="1019" y="100"/>
                    <a:pt x="1019" y="100"/>
                  </a:cubicBezTo>
                  <a:cubicBezTo>
                    <a:pt x="1070" y="100"/>
                    <a:pt x="1070" y="100"/>
                    <a:pt x="1070" y="100"/>
                  </a:cubicBezTo>
                  <a:cubicBezTo>
                    <a:pt x="1070" y="174"/>
                    <a:pt x="1070" y="174"/>
                    <a:pt x="1070" y="174"/>
                  </a:cubicBezTo>
                  <a:cubicBezTo>
                    <a:pt x="1070" y="205"/>
                    <a:pt x="1084" y="220"/>
                    <a:pt x="1113" y="220"/>
                  </a:cubicBezTo>
                  <a:cubicBezTo>
                    <a:pt x="1118" y="220"/>
                    <a:pt x="1122" y="220"/>
                    <a:pt x="1127" y="219"/>
                  </a:cubicBezTo>
                  <a:cubicBezTo>
                    <a:pt x="1133" y="217"/>
                    <a:pt x="1136" y="216"/>
                    <a:pt x="1138" y="215"/>
                  </a:cubicBezTo>
                  <a:cubicBezTo>
                    <a:pt x="1139" y="215"/>
                    <a:pt x="1139" y="215"/>
                    <a:pt x="1139" y="215"/>
                  </a:cubicBezTo>
                  <a:cubicBezTo>
                    <a:pt x="1139" y="187"/>
                    <a:pt x="1139" y="187"/>
                    <a:pt x="1139" y="187"/>
                  </a:cubicBezTo>
                  <a:cubicBezTo>
                    <a:pt x="1137" y="188"/>
                    <a:pt x="1137" y="188"/>
                    <a:pt x="1137" y="188"/>
                  </a:cubicBezTo>
                  <a:cubicBezTo>
                    <a:pt x="1135" y="189"/>
                    <a:pt x="1133" y="190"/>
                    <a:pt x="1130" y="191"/>
                  </a:cubicBezTo>
                  <a:cubicBezTo>
                    <a:pt x="1127" y="192"/>
                    <a:pt x="1125" y="192"/>
                    <a:pt x="1123" y="192"/>
                  </a:cubicBezTo>
                  <a:cubicBezTo>
                    <a:pt x="1117" y="192"/>
                    <a:pt x="1112" y="190"/>
                    <a:pt x="1109" y="187"/>
                  </a:cubicBezTo>
                  <a:cubicBezTo>
                    <a:pt x="1106" y="183"/>
                    <a:pt x="1104" y="177"/>
                    <a:pt x="1104" y="168"/>
                  </a:cubicBezTo>
                  <a:cubicBezTo>
                    <a:pt x="1104" y="100"/>
                    <a:pt x="1104" y="100"/>
                    <a:pt x="1104" y="100"/>
                  </a:cubicBezTo>
                  <a:lnTo>
                    <a:pt x="1139" y="100"/>
                  </a:lnTo>
                  <a:close/>
                </a:path>
              </a:pathLst>
            </a:custGeom>
            <a:solidFill>
              <a:srgbClr val="73737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pic>
        <p:nvPicPr>
          <p:cNvPr id="12" name="Picture 11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flipH="1">
            <a:off x="-1" y="-1"/>
            <a:ext cx="12434711" cy="6994525"/>
          </a:xfrm>
          <a:prstGeom prst="rect">
            <a:avLst/>
          </a:prstGeom>
        </p:spPr>
      </p:pic>
      <p:sp>
        <p:nvSpPr>
          <p:cNvPr id="14" name="Rectangle 13"/>
          <p:cNvSpPr/>
          <p:nvPr userDrawn="1"/>
        </p:nvSpPr>
        <p:spPr bwMode="auto">
          <a:xfrm>
            <a:off x="274638" y="1485604"/>
            <a:ext cx="6400800" cy="3664099"/>
          </a:xfrm>
          <a:prstGeom prst="rect">
            <a:avLst/>
          </a:prstGeom>
          <a:solidFill>
            <a:srgbClr val="32145A">
              <a:alpha val="90000"/>
            </a:srgbClr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defTabSz="932472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US" sz="2400" dirty="0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ea typeface="Segoe UI" pitchFamily="34" charset="0"/>
              <a:cs typeface="Segoe UI" pitchFamily="34" charset="0"/>
            </a:endParaRPr>
          </a:p>
        </p:txBody>
      </p:sp>
      <p:grpSp>
        <p:nvGrpSpPr>
          <p:cNvPr id="15" name="Group 14"/>
          <p:cNvGrpSpPr>
            <a:grpSpLocks noChangeAspect="1"/>
          </p:cNvGrpSpPr>
          <p:nvPr userDrawn="1"/>
        </p:nvGrpSpPr>
        <p:grpSpPr bwMode="gray">
          <a:xfrm>
            <a:off x="457518" y="6175813"/>
            <a:ext cx="1681413" cy="360979"/>
            <a:chOff x="457200" y="1643393"/>
            <a:chExt cx="4492753" cy="964540"/>
          </a:xfrm>
        </p:grpSpPr>
        <p:pic>
          <p:nvPicPr>
            <p:cNvPr id="16" name="Picture 15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 bwMode="gray">
            <a:xfrm>
              <a:off x="457200" y="1643393"/>
              <a:ext cx="964540" cy="964540"/>
            </a:xfrm>
            <a:prstGeom prst="rect">
              <a:avLst/>
            </a:prstGeom>
          </p:spPr>
        </p:pic>
        <p:sp>
          <p:nvSpPr>
            <p:cNvPr id="17" name="Freeform 12"/>
            <p:cNvSpPr>
              <a:spLocks noEditPoints="1"/>
            </p:cNvSpPr>
            <p:nvPr/>
          </p:nvSpPr>
          <p:spPr bwMode="gray">
            <a:xfrm>
              <a:off x="1703514" y="1792710"/>
              <a:ext cx="3246439" cy="635329"/>
            </a:xfrm>
            <a:custGeom>
              <a:avLst/>
              <a:gdLst>
                <a:gd name="T0" fmla="*/ 218 w 1139"/>
                <a:gd name="T1" fmla="*/ 217 h 220"/>
                <a:gd name="T2" fmla="*/ 185 w 1139"/>
                <a:gd name="T3" fmla="*/ 52 h 220"/>
                <a:gd name="T4" fmla="*/ 120 w 1139"/>
                <a:gd name="T5" fmla="*/ 217 h 220"/>
                <a:gd name="T6" fmla="*/ 32 w 1139"/>
                <a:gd name="T7" fmla="*/ 52 h 220"/>
                <a:gd name="T8" fmla="*/ 33 w 1139"/>
                <a:gd name="T9" fmla="*/ 93 h 220"/>
                <a:gd name="T10" fmla="*/ 0 w 1139"/>
                <a:gd name="T11" fmla="*/ 15 h 220"/>
                <a:gd name="T12" fmla="*/ 109 w 1139"/>
                <a:gd name="T13" fmla="*/ 168 h 220"/>
                <a:gd name="T14" fmla="*/ 171 w 1139"/>
                <a:gd name="T15" fmla="*/ 15 h 220"/>
                <a:gd name="T16" fmla="*/ 285 w 1139"/>
                <a:gd name="T17" fmla="*/ 72 h 220"/>
                <a:gd name="T18" fmla="*/ 269 w 1139"/>
                <a:gd name="T19" fmla="*/ 11 h 220"/>
                <a:gd name="T20" fmla="*/ 254 w 1139"/>
                <a:gd name="T21" fmla="*/ 45 h 220"/>
                <a:gd name="T22" fmla="*/ 289 w 1139"/>
                <a:gd name="T23" fmla="*/ 31 h 220"/>
                <a:gd name="T24" fmla="*/ 405 w 1139"/>
                <a:gd name="T25" fmla="*/ 71 h 220"/>
                <a:gd name="T26" fmla="*/ 318 w 1139"/>
                <a:gd name="T27" fmla="*/ 107 h 220"/>
                <a:gd name="T28" fmla="*/ 343 w 1139"/>
                <a:gd name="T29" fmla="*/ 211 h 220"/>
                <a:gd name="T30" fmla="*/ 422 w 1139"/>
                <a:gd name="T31" fmla="*/ 210 h 220"/>
                <a:gd name="T32" fmla="*/ 404 w 1139"/>
                <a:gd name="T33" fmla="*/ 189 h 220"/>
                <a:gd name="T34" fmla="*/ 344 w 1139"/>
                <a:gd name="T35" fmla="*/ 145 h 220"/>
                <a:gd name="T36" fmla="*/ 420 w 1139"/>
                <a:gd name="T37" fmla="*/ 108 h 220"/>
                <a:gd name="T38" fmla="*/ 421 w 1139"/>
                <a:gd name="T39" fmla="*/ 76 h 220"/>
                <a:gd name="T40" fmla="*/ 495 w 1139"/>
                <a:gd name="T41" fmla="*/ 78 h 220"/>
                <a:gd name="T42" fmla="*/ 481 w 1139"/>
                <a:gd name="T43" fmla="*/ 72 h 220"/>
                <a:gd name="T44" fmla="*/ 481 w 1139"/>
                <a:gd name="T45" fmla="*/ 217 h 220"/>
                <a:gd name="T46" fmla="*/ 512 w 1139"/>
                <a:gd name="T47" fmla="*/ 100 h 220"/>
                <a:gd name="T48" fmla="*/ 531 w 1139"/>
                <a:gd name="T49" fmla="*/ 106 h 220"/>
                <a:gd name="T50" fmla="*/ 517 w 1139"/>
                <a:gd name="T51" fmla="*/ 70 h 220"/>
                <a:gd name="T52" fmla="*/ 661 w 1139"/>
                <a:gd name="T53" fmla="*/ 199 h 220"/>
                <a:gd name="T54" fmla="*/ 533 w 1139"/>
                <a:gd name="T55" fmla="*/ 146 h 220"/>
                <a:gd name="T56" fmla="*/ 663 w 1139"/>
                <a:gd name="T57" fmla="*/ 89 h 220"/>
                <a:gd name="T58" fmla="*/ 608 w 1139"/>
                <a:gd name="T59" fmla="*/ 97 h 220"/>
                <a:gd name="T60" fmla="*/ 579 w 1139"/>
                <a:gd name="T61" fmla="*/ 180 h 220"/>
                <a:gd name="T62" fmla="*/ 646 w 1139"/>
                <a:gd name="T63" fmla="*/ 144 h 220"/>
                <a:gd name="T64" fmla="*/ 732 w 1139"/>
                <a:gd name="T65" fmla="*/ 110 h 220"/>
                <a:gd name="T66" fmla="*/ 770 w 1139"/>
                <a:gd name="T67" fmla="*/ 98 h 220"/>
                <a:gd name="T68" fmla="*/ 786 w 1139"/>
                <a:gd name="T69" fmla="*/ 75 h 220"/>
                <a:gd name="T70" fmla="*/ 753 w 1139"/>
                <a:gd name="T71" fmla="*/ 69 h 220"/>
                <a:gd name="T72" fmla="*/ 701 w 1139"/>
                <a:gd name="T73" fmla="*/ 131 h 220"/>
                <a:gd name="T74" fmla="*/ 750 w 1139"/>
                <a:gd name="T75" fmla="*/ 164 h 220"/>
                <a:gd name="T76" fmla="*/ 738 w 1139"/>
                <a:gd name="T77" fmla="*/ 193 h 220"/>
                <a:gd name="T78" fmla="*/ 698 w 1139"/>
                <a:gd name="T79" fmla="*/ 179 h 220"/>
                <a:gd name="T80" fmla="*/ 717 w 1139"/>
                <a:gd name="T81" fmla="*/ 218 h 220"/>
                <a:gd name="T82" fmla="*/ 794 w 1139"/>
                <a:gd name="T83" fmla="*/ 175 h 220"/>
                <a:gd name="T84" fmla="*/ 938 w 1139"/>
                <a:gd name="T85" fmla="*/ 89 h 220"/>
                <a:gd name="T86" fmla="*/ 882 w 1139"/>
                <a:gd name="T87" fmla="*/ 220 h 220"/>
                <a:gd name="T88" fmla="*/ 829 w 1139"/>
                <a:gd name="T89" fmla="*/ 89 h 220"/>
                <a:gd name="T90" fmla="*/ 922 w 1139"/>
                <a:gd name="T91" fmla="*/ 144 h 220"/>
                <a:gd name="T92" fmla="*/ 855 w 1139"/>
                <a:gd name="T93" fmla="*/ 109 h 220"/>
                <a:gd name="T94" fmla="*/ 884 w 1139"/>
                <a:gd name="T95" fmla="*/ 192 h 220"/>
                <a:gd name="T96" fmla="*/ 1139 w 1139"/>
                <a:gd name="T97" fmla="*/ 100 h 220"/>
                <a:gd name="T98" fmla="*/ 1104 w 1139"/>
                <a:gd name="T99" fmla="*/ 29 h 220"/>
                <a:gd name="T100" fmla="*/ 1070 w 1139"/>
                <a:gd name="T101" fmla="*/ 40 h 220"/>
                <a:gd name="T102" fmla="*/ 1019 w 1139"/>
                <a:gd name="T103" fmla="*/ 54 h 220"/>
                <a:gd name="T104" fmla="*/ 1055 w 1139"/>
                <a:gd name="T105" fmla="*/ 32 h 220"/>
                <a:gd name="T106" fmla="*/ 1056 w 1139"/>
                <a:gd name="T107" fmla="*/ 3 h 220"/>
                <a:gd name="T108" fmla="*/ 991 w 1139"/>
                <a:gd name="T109" fmla="*/ 25 h 220"/>
                <a:gd name="T110" fmla="*/ 961 w 1139"/>
                <a:gd name="T111" fmla="*/ 72 h 220"/>
                <a:gd name="T112" fmla="*/ 985 w 1139"/>
                <a:gd name="T113" fmla="*/ 217 h 220"/>
                <a:gd name="T114" fmla="*/ 1070 w 1139"/>
                <a:gd name="T115" fmla="*/ 100 h 220"/>
                <a:gd name="T116" fmla="*/ 1127 w 1139"/>
                <a:gd name="T117" fmla="*/ 219 h 220"/>
                <a:gd name="T118" fmla="*/ 1139 w 1139"/>
                <a:gd name="T119" fmla="*/ 187 h 220"/>
                <a:gd name="T120" fmla="*/ 1123 w 1139"/>
                <a:gd name="T121" fmla="*/ 192 h 220"/>
                <a:gd name="T122" fmla="*/ 1104 w 1139"/>
                <a:gd name="T123" fmla="*/ 100 h 2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139" h="220">
                  <a:moveTo>
                    <a:pt x="171" y="15"/>
                  </a:moveTo>
                  <a:cubicBezTo>
                    <a:pt x="218" y="15"/>
                    <a:pt x="218" y="15"/>
                    <a:pt x="218" y="15"/>
                  </a:cubicBezTo>
                  <a:cubicBezTo>
                    <a:pt x="218" y="217"/>
                    <a:pt x="218" y="217"/>
                    <a:pt x="218" y="217"/>
                  </a:cubicBezTo>
                  <a:cubicBezTo>
                    <a:pt x="184" y="217"/>
                    <a:pt x="184" y="217"/>
                    <a:pt x="184" y="217"/>
                  </a:cubicBezTo>
                  <a:cubicBezTo>
                    <a:pt x="184" y="89"/>
                    <a:pt x="184" y="89"/>
                    <a:pt x="184" y="89"/>
                  </a:cubicBezTo>
                  <a:cubicBezTo>
                    <a:pt x="184" y="80"/>
                    <a:pt x="184" y="67"/>
                    <a:pt x="185" y="52"/>
                  </a:cubicBezTo>
                  <a:cubicBezTo>
                    <a:pt x="185" y="52"/>
                    <a:pt x="185" y="52"/>
                    <a:pt x="185" y="52"/>
                  </a:cubicBezTo>
                  <a:cubicBezTo>
                    <a:pt x="183" y="58"/>
                    <a:pt x="182" y="65"/>
                    <a:pt x="180" y="68"/>
                  </a:cubicBezTo>
                  <a:cubicBezTo>
                    <a:pt x="120" y="217"/>
                    <a:pt x="120" y="217"/>
                    <a:pt x="120" y="217"/>
                  </a:cubicBezTo>
                  <a:cubicBezTo>
                    <a:pt x="97" y="217"/>
                    <a:pt x="97" y="217"/>
                    <a:pt x="97" y="217"/>
                  </a:cubicBezTo>
                  <a:cubicBezTo>
                    <a:pt x="37" y="70"/>
                    <a:pt x="37" y="70"/>
                    <a:pt x="37" y="70"/>
                  </a:cubicBezTo>
                  <a:cubicBezTo>
                    <a:pt x="36" y="66"/>
                    <a:pt x="34" y="60"/>
                    <a:pt x="32" y="52"/>
                  </a:cubicBezTo>
                  <a:cubicBezTo>
                    <a:pt x="31" y="52"/>
                    <a:pt x="31" y="52"/>
                    <a:pt x="31" y="52"/>
                  </a:cubicBezTo>
                  <a:cubicBezTo>
                    <a:pt x="32" y="56"/>
                    <a:pt x="32" y="60"/>
                    <a:pt x="32" y="65"/>
                  </a:cubicBezTo>
                  <a:cubicBezTo>
                    <a:pt x="33" y="76"/>
                    <a:pt x="33" y="85"/>
                    <a:pt x="33" y="93"/>
                  </a:cubicBezTo>
                  <a:cubicBezTo>
                    <a:pt x="33" y="217"/>
                    <a:pt x="33" y="217"/>
                    <a:pt x="33" y="217"/>
                  </a:cubicBezTo>
                  <a:cubicBezTo>
                    <a:pt x="0" y="217"/>
                    <a:pt x="0" y="217"/>
                    <a:pt x="0" y="217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50" y="15"/>
                    <a:pt x="50" y="15"/>
                    <a:pt x="50" y="15"/>
                  </a:cubicBezTo>
                  <a:cubicBezTo>
                    <a:pt x="100" y="142"/>
                    <a:pt x="100" y="142"/>
                    <a:pt x="100" y="142"/>
                  </a:cubicBezTo>
                  <a:cubicBezTo>
                    <a:pt x="105" y="153"/>
                    <a:pt x="108" y="162"/>
                    <a:pt x="109" y="168"/>
                  </a:cubicBezTo>
                  <a:cubicBezTo>
                    <a:pt x="110" y="168"/>
                    <a:pt x="110" y="168"/>
                    <a:pt x="110" y="168"/>
                  </a:cubicBezTo>
                  <a:cubicBezTo>
                    <a:pt x="119" y="142"/>
                    <a:pt x="119" y="142"/>
                    <a:pt x="119" y="142"/>
                  </a:cubicBezTo>
                  <a:lnTo>
                    <a:pt x="171" y="15"/>
                  </a:lnTo>
                  <a:close/>
                  <a:moveTo>
                    <a:pt x="251" y="217"/>
                  </a:moveTo>
                  <a:cubicBezTo>
                    <a:pt x="285" y="217"/>
                    <a:pt x="285" y="217"/>
                    <a:pt x="285" y="217"/>
                  </a:cubicBezTo>
                  <a:cubicBezTo>
                    <a:pt x="285" y="72"/>
                    <a:pt x="285" y="72"/>
                    <a:pt x="285" y="72"/>
                  </a:cubicBezTo>
                  <a:cubicBezTo>
                    <a:pt x="251" y="72"/>
                    <a:pt x="251" y="72"/>
                    <a:pt x="251" y="72"/>
                  </a:cubicBezTo>
                  <a:lnTo>
                    <a:pt x="251" y="217"/>
                  </a:lnTo>
                  <a:close/>
                  <a:moveTo>
                    <a:pt x="269" y="11"/>
                  </a:moveTo>
                  <a:cubicBezTo>
                    <a:pt x="263" y="11"/>
                    <a:pt x="258" y="13"/>
                    <a:pt x="254" y="17"/>
                  </a:cubicBezTo>
                  <a:cubicBezTo>
                    <a:pt x="250" y="20"/>
                    <a:pt x="248" y="25"/>
                    <a:pt x="248" y="31"/>
                  </a:cubicBezTo>
                  <a:cubicBezTo>
                    <a:pt x="248" y="36"/>
                    <a:pt x="250" y="41"/>
                    <a:pt x="254" y="45"/>
                  </a:cubicBezTo>
                  <a:cubicBezTo>
                    <a:pt x="258" y="48"/>
                    <a:pt x="263" y="50"/>
                    <a:pt x="269" y="50"/>
                  </a:cubicBezTo>
                  <a:cubicBezTo>
                    <a:pt x="274" y="50"/>
                    <a:pt x="279" y="48"/>
                    <a:pt x="283" y="45"/>
                  </a:cubicBezTo>
                  <a:cubicBezTo>
                    <a:pt x="287" y="41"/>
                    <a:pt x="289" y="36"/>
                    <a:pt x="289" y="31"/>
                  </a:cubicBezTo>
                  <a:cubicBezTo>
                    <a:pt x="289" y="25"/>
                    <a:pt x="287" y="21"/>
                    <a:pt x="283" y="17"/>
                  </a:cubicBezTo>
                  <a:cubicBezTo>
                    <a:pt x="279" y="13"/>
                    <a:pt x="274" y="11"/>
                    <a:pt x="269" y="11"/>
                  </a:cubicBezTo>
                  <a:close/>
                  <a:moveTo>
                    <a:pt x="405" y="71"/>
                  </a:moveTo>
                  <a:cubicBezTo>
                    <a:pt x="399" y="69"/>
                    <a:pt x="393" y="69"/>
                    <a:pt x="386" y="69"/>
                  </a:cubicBezTo>
                  <a:cubicBezTo>
                    <a:pt x="371" y="69"/>
                    <a:pt x="357" y="72"/>
                    <a:pt x="345" y="79"/>
                  </a:cubicBezTo>
                  <a:cubicBezTo>
                    <a:pt x="333" y="85"/>
                    <a:pt x="324" y="95"/>
                    <a:pt x="318" y="107"/>
                  </a:cubicBezTo>
                  <a:cubicBezTo>
                    <a:pt x="312" y="119"/>
                    <a:pt x="309" y="133"/>
                    <a:pt x="309" y="148"/>
                  </a:cubicBezTo>
                  <a:cubicBezTo>
                    <a:pt x="309" y="162"/>
                    <a:pt x="312" y="174"/>
                    <a:pt x="318" y="185"/>
                  </a:cubicBezTo>
                  <a:cubicBezTo>
                    <a:pt x="324" y="196"/>
                    <a:pt x="332" y="205"/>
                    <a:pt x="343" y="211"/>
                  </a:cubicBezTo>
                  <a:cubicBezTo>
                    <a:pt x="354" y="217"/>
                    <a:pt x="366" y="220"/>
                    <a:pt x="380" y="220"/>
                  </a:cubicBezTo>
                  <a:cubicBezTo>
                    <a:pt x="396" y="220"/>
                    <a:pt x="410" y="217"/>
                    <a:pt x="421" y="211"/>
                  </a:cubicBezTo>
                  <a:cubicBezTo>
                    <a:pt x="422" y="210"/>
                    <a:pt x="422" y="210"/>
                    <a:pt x="422" y="210"/>
                  </a:cubicBezTo>
                  <a:cubicBezTo>
                    <a:pt x="422" y="179"/>
                    <a:pt x="422" y="179"/>
                    <a:pt x="422" y="179"/>
                  </a:cubicBezTo>
                  <a:cubicBezTo>
                    <a:pt x="420" y="180"/>
                    <a:pt x="420" y="180"/>
                    <a:pt x="420" y="180"/>
                  </a:cubicBezTo>
                  <a:cubicBezTo>
                    <a:pt x="415" y="184"/>
                    <a:pt x="410" y="187"/>
                    <a:pt x="404" y="189"/>
                  </a:cubicBezTo>
                  <a:cubicBezTo>
                    <a:pt x="398" y="191"/>
                    <a:pt x="392" y="192"/>
                    <a:pt x="387" y="192"/>
                  </a:cubicBezTo>
                  <a:cubicBezTo>
                    <a:pt x="374" y="192"/>
                    <a:pt x="363" y="188"/>
                    <a:pt x="355" y="180"/>
                  </a:cubicBezTo>
                  <a:cubicBezTo>
                    <a:pt x="348" y="171"/>
                    <a:pt x="344" y="160"/>
                    <a:pt x="344" y="145"/>
                  </a:cubicBezTo>
                  <a:cubicBezTo>
                    <a:pt x="344" y="131"/>
                    <a:pt x="348" y="119"/>
                    <a:pt x="356" y="110"/>
                  </a:cubicBezTo>
                  <a:cubicBezTo>
                    <a:pt x="364" y="101"/>
                    <a:pt x="375" y="97"/>
                    <a:pt x="388" y="97"/>
                  </a:cubicBezTo>
                  <a:cubicBezTo>
                    <a:pt x="399" y="97"/>
                    <a:pt x="410" y="101"/>
                    <a:pt x="420" y="108"/>
                  </a:cubicBezTo>
                  <a:cubicBezTo>
                    <a:pt x="422" y="109"/>
                    <a:pt x="422" y="109"/>
                    <a:pt x="422" y="109"/>
                  </a:cubicBezTo>
                  <a:cubicBezTo>
                    <a:pt x="422" y="76"/>
                    <a:pt x="422" y="76"/>
                    <a:pt x="422" y="76"/>
                  </a:cubicBezTo>
                  <a:cubicBezTo>
                    <a:pt x="421" y="76"/>
                    <a:pt x="421" y="76"/>
                    <a:pt x="421" y="76"/>
                  </a:cubicBezTo>
                  <a:cubicBezTo>
                    <a:pt x="417" y="74"/>
                    <a:pt x="412" y="72"/>
                    <a:pt x="405" y="71"/>
                  </a:cubicBezTo>
                  <a:close/>
                  <a:moveTo>
                    <a:pt x="517" y="70"/>
                  </a:moveTo>
                  <a:cubicBezTo>
                    <a:pt x="509" y="70"/>
                    <a:pt x="501" y="72"/>
                    <a:pt x="495" y="78"/>
                  </a:cubicBezTo>
                  <a:cubicBezTo>
                    <a:pt x="489" y="83"/>
                    <a:pt x="485" y="89"/>
                    <a:pt x="482" y="97"/>
                  </a:cubicBezTo>
                  <a:cubicBezTo>
                    <a:pt x="481" y="97"/>
                    <a:pt x="481" y="97"/>
                    <a:pt x="481" y="97"/>
                  </a:cubicBezTo>
                  <a:cubicBezTo>
                    <a:pt x="481" y="72"/>
                    <a:pt x="481" y="72"/>
                    <a:pt x="481" y="72"/>
                  </a:cubicBezTo>
                  <a:cubicBezTo>
                    <a:pt x="447" y="72"/>
                    <a:pt x="447" y="72"/>
                    <a:pt x="447" y="72"/>
                  </a:cubicBezTo>
                  <a:cubicBezTo>
                    <a:pt x="447" y="217"/>
                    <a:pt x="447" y="217"/>
                    <a:pt x="447" y="217"/>
                  </a:cubicBezTo>
                  <a:cubicBezTo>
                    <a:pt x="481" y="217"/>
                    <a:pt x="481" y="217"/>
                    <a:pt x="481" y="217"/>
                  </a:cubicBezTo>
                  <a:cubicBezTo>
                    <a:pt x="481" y="143"/>
                    <a:pt x="481" y="143"/>
                    <a:pt x="481" y="143"/>
                  </a:cubicBezTo>
                  <a:cubicBezTo>
                    <a:pt x="481" y="130"/>
                    <a:pt x="484" y="120"/>
                    <a:pt x="490" y="112"/>
                  </a:cubicBezTo>
                  <a:cubicBezTo>
                    <a:pt x="495" y="104"/>
                    <a:pt x="503" y="100"/>
                    <a:pt x="512" y="100"/>
                  </a:cubicBezTo>
                  <a:cubicBezTo>
                    <a:pt x="515" y="100"/>
                    <a:pt x="518" y="101"/>
                    <a:pt x="522" y="102"/>
                  </a:cubicBezTo>
                  <a:cubicBezTo>
                    <a:pt x="526" y="103"/>
                    <a:pt x="528" y="104"/>
                    <a:pt x="530" y="105"/>
                  </a:cubicBezTo>
                  <a:cubicBezTo>
                    <a:pt x="531" y="106"/>
                    <a:pt x="531" y="106"/>
                    <a:pt x="531" y="106"/>
                  </a:cubicBezTo>
                  <a:cubicBezTo>
                    <a:pt x="531" y="72"/>
                    <a:pt x="531" y="72"/>
                    <a:pt x="531" y="72"/>
                  </a:cubicBezTo>
                  <a:cubicBezTo>
                    <a:pt x="531" y="72"/>
                    <a:pt x="531" y="72"/>
                    <a:pt x="531" y="72"/>
                  </a:cubicBezTo>
                  <a:cubicBezTo>
                    <a:pt x="528" y="70"/>
                    <a:pt x="523" y="70"/>
                    <a:pt x="517" y="70"/>
                  </a:cubicBezTo>
                  <a:close/>
                  <a:moveTo>
                    <a:pt x="663" y="89"/>
                  </a:moveTo>
                  <a:cubicBezTo>
                    <a:pt x="675" y="102"/>
                    <a:pt x="682" y="120"/>
                    <a:pt x="682" y="143"/>
                  </a:cubicBezTo>
                  <a:cubicBezTo>
                    <a:pt x="682" y="166"/>
                    <a:pt x="675" y="185"/>
                    <a:pt x="661" y="199"/>
                  </a:cubicBezTo>
                  <a:cubicBezTo>
                    <a:pt x="648" y="213"/>
                    <a:pt x="629" y="220"/>
                    <a:pt x="606" y="220"/>
                  </a:cubicBezTo>
                  <a:cubicBezTo>
                    <a:pt x="584" y="220"/>
                    <a:pt x="566" y="213"/>
                    <a:pt x="553" y="200"/>
                  </a:cubicBezTo>
                  <a:cubicBezTo>
                    <a:pt x="540" y="187"/>
                    <a:pt x="533" y="169"/>
                    <a:pt x="533" y="146"/>
                  </a:cubicBezTo>
                  <a:cubicBezTo>
                    <a:pt x="533" y="122"/>
                    <a:pt x="540" y="103"/>
                    <a:pt x="553" y="89"/>
                  </a:cubicBezTo>
                  <a:cubicBezTo>
                    <a:pt x="567" y="76"/>
                    <a:pt x="586" y="69"/>
                    <a:pt x="610" y="69"/>
                  </a:cubicBezTo>
                  <a:cubicBezTo>
                    <a:pt x="632" y="69"/>
                    <a:pt x="650" y="75"/>
                    <a:pt x="663" y="89"/>
                  </a:cubicBezTo>
                  <a:close/>
                  <a:moveTo>
                    <a:pt x="646" y="144"/>
                  </a:moveTo>
                  <a:cubicBezTo>
                    <a:pt x="646" y="129"/>
                    <a:pt x="643" y="117"/>
                    <a:pt x="636" y="109"/>
                  </a:cubicBezTo>
                  <a:cubicBezTo>
                    <a:pt x="629" y="101"/>
                    <a:pt x="620" y="97"/>
                    <a:pt x="608" y="97"/>
                  </a:cubicBezTo>
                  <a:cubicBezTo>
                    <a:pt x="596" y="97"/>
                    <a:pt x="586" y="101"/>
                    <a:pt x="579" y="109"/>
                  </a:cubicBezTo>
                  <a:cubicBezTo>
                    <a:pt x="572" y="118"/>
                    <a:pt x="568" y="130"/>
                    <a:pt x="568" y="145"/>
                  </a:cubicBezTo>
                  <a:cubicBezTo>
                    <a:pt x="568" y="160"/>
                    <a:pt x="572" y="172"/>
                    <a:pt x="579" y="180"/>
                  </a:cubicBezTo>
                  <a:cubicBezTo>
                    <a:pt x="586" y="188"/>
                    <a:pt x="596" y="192"/>
                    <a:pt x="608" y="192"/>
                  </a:cubicBezTo>
                  <a:cubicBezTo>
                    <a:pt x="621" y="192"/>
                    <a:pt x="630" y="188"/>
                    <a:pt x="637" y="180"/>
                  </a:cubicBezTo>
                  <a:cubicBezTo>
                    <a:pt x="643" y="172"/>
                    <a:pt x="646" y="160"/>
                    <a:pt x="646" y="144"/>
                  </a:cubicBezTo>
                  <a:close/>
                  <a:moveTo>
                    <a:pt x="757" y="132"/>
                  </a:moveTo>
                  <a:cubicBezTo>
                    <a:pt x="746" y="128"/>
                    <a:pt x="739" y="124"/>
                    <a:pt x="737" y="121"/>
                  </a:cubicBezTo>
                  <a:cubicBezTo>
                    <a:pt x="734" y="119"/>
                    <a:pt x="732" y="115"/>
                    <a:pt x="732" y="110"/>
                  </a:cubicBezTo>
                  <a:cubicBezTo>
                    <a:pt x="732" y="106"/>
                    <a:pt x="734" y="103"/>
                    <a:pt x="738" y="100"/>
                  </a:cubicBezTo>
                  <a:cubicBezTo>
                    <a:pt x="741" y="97"/>
                    <a:pt x="746" y="96"/>
                    <a:pt x="752" y="96"/>
                  </a:cubicBezTo>
                  <a:cubicBezTo>
                    <a:pt x="758" y="96"/>
                    <a:pt x="764" y="97"/>
                    <a:pt x="770" y="98"/>
                  </a:cubicBezTo>
                  <a:cubicBezTo>
                    <a:pt x="776" y="100"/>
                    <a:pt x="781" y="103"/>
                    <a:pt x="785" y="105"/>
                  </a:cubicBezTo>
                  <a:cubicBezTo>
                    <a:pt x="786" y="106"/>
                    <a:pt x="786" y="106"/>
                    <a:pt x="786" y="106"/>
                  </a:cubicBezTo>
                  <a:cubicBezTo>
                    <a:pt x="786" y="75"/>
                    <a:pt x="786" y="75"/>
                    <a:pt x="786" y="75"/>
                  </a:cubicBezTo>
                  <a:cubicBezTo>
                    <a:pt x="786" y="75"/>
                    <a:pt x="786" y="75"/>
                    <a:pt x="786" y="75"/>
                  </a:cubicBezTo>
                  <a:cubicBezTo>
                    <a:pt x="782" y="73"/>
                    <a:pt x="777" y="72"/>
                    <a:pt x="770" y="70"/>
                  </a:cubicBezTo>
                  <a:cubicBezTo>
                    <a:pt x="764" y="69"/>
                    <a:pt x="758" y="69"/>
                    <a:pt x="753" y="69"/>
                  </a:cubicBezTo>
                  <a:cubicBezTo>
                    <a:pt x="737" y="69"/>
                    <a:pt x="724" y="73"/>
                    <a:pt x="714" y="81"/>
                  </a:cubicBezTo>
                  <a:cubicBezTo>
                    <a:pt x="703" y="89"/>
                    <a:pt x="698" y="100"/>
                    <a:pt x="698" y="113"/>
                  </a:cubicBezTo>
                  <a:cubicBezTo>
                    <a:pt x="698" y="120"/>
                    <a:pt x="699" y="126"/>
                    <a:pt x="701" y="131"/>
                  </a:cubicBezTo>
                  <a:cubicBezTo>
                    <a:pt x="704" y="136"/>
                    <a:pt x="707" y="141"/>
                    <a:pt x="712" y="144"/>
                  </a:cubicBezTo>
                  <a:cubicBezTo>
                    <a:pt x="716" y="148"/>
                    <a:pt x="723" y="152"/>
                    <a:pt x="733" y="156"/>
                  </a:cubicBezTo>
                  <a:cubicBezTo>
                    <a:pt x="740" y="159"/>
                    <a:pt x="746" y="162"/>
                    <a:pt x="750" y="164"/>
                  </a:cubicBezTo>
                  <a:cubicBezTo>
                    <a:pt x="754" y="166"/>
                    <a:pt x="756" y="168"/>
                    <a:pt x="758" y="171"/>
                  </a:cubicBezTo>
                  <a:cubicBezTo>
                    <a:pt x="759" y="173"/>
                    <a:pt x="760" y="175"/>
                    <a:pt x="760" y="179"/>
                  </a:cubicBezTo>
                  <a:cubicBezTo>
                    <a:pt x="760" y="188"/>
                    <a:pt x="753" y="193"/>
                    <a:pt x="738" y="193"/>
                  </a:cubicBezTo>
                  <a:cubicBezTo>
                    <a:pt x="732" y="193"/>
                    <a:pt x="726" y="192"/>
                    <a:pt x="719" y="190"/>
                  </a:cubicBezTo>
                  <a:cubicBezTo>
                    <a:pt x="712" y="187"/>
                    <a:pt x="705" y="184"/>
                    <a:pt x="700" y="180"/>
                  </a:cubicBezTo>
                  <a:cubicBezTo>
                    <a:pt x="698" y="179"/>
                    <a:pt x="698" y="179"/>
                    <a:pt x="698" y="179"/>
                  </a:cubicBezTo>
                  <a:cubicBezTo>
                    <a:pt x="698" y="212"/>
                    <a:pt x="698" y="212"/>
                    <a:pt x="698" y="212"/>
                  </a:cubicBezTo>
                  <a:cubicBezTo>
                    <a:pt x="699" y="212"/>
                    <a:pt x="699" y="212"/>
                    <a:pt x="699" y="212"/>
                  </a:cubicBezTo>
                  <a:cubicBezTo>
                    <a:pt x="703" y="215"/>
                    <a:pt x="710" y="216"/>
                    <a:pt x="717" y="218"/>
                  </a:cubicBezTo>
                  <a:cubicBezTo>
                    <a:pt x="724" y="219"/>
                    <a:pt x="731" y="220"/>
                    <a:pt x="736" y="220"/>
                  </a:cubicBezTo>
                  <a:cubicBezTo>
                    <a:pt x="754" y="220"/>
                    <a:pt x="768" y="216"/>
                    <a:pt x="778" y="208"/>
                  </a:cubicBezTo>
                  <a:cubicBezTo>
                    <a:pt x="789" y="199"/>
                    <a:pt x="794" y="188"/>
                    <a:pt x="794" y="175"/>
                  </a:cubicBezTo>
                  <a:cubicBezTo>
                    <a:pt x="794" y="165"/>
                    <a:pt x="791" y="157"/>
                    <a:pt x="786" y="150"/>
                  </a:cubicBezTo>
                  <a:cubicBezTo>
                    <a:pt x="780" y="143"/>
                    <a:pt x="770" y="137"/>
                    <a:pt x="757" y="132"/>
                  </a:cubicBezTo>
                  <a:close/>
                  <a:moveTo>
                    <a:pt x="938" y="89"/>
                  </a:moveTo>
                  <a:cubicBezTo>
                    <a:pt x="951" y="102"/>
                    <a:pt x="957" y="120"/>
                    <a:pt x="957" y="143"/>
                  </a:cubicBezTo>
                  <a:cubicBezTo>
                    <a:pt x="957" y="166"/>
                    <a:pt x="951" y="185"/>
                    <a:pt x="937" y="199"/>
                  </a:cubicBezTo>
                  <a:cubicBezTo>
                    <a:pt x="924" y="213"/>
                    <a:pt x="905" y="220"/>
                    <a:pt x="882" y="220"/>
                  </a:cubicBezTo>
                  <a:cubicBezTo>
                    <a:pt x="860" y="220"/>
                    <a:pt x="842" y="213"/>
                    <a:pt x="829" y="200"/>
                  </a:cubicBezTo>
                  <a:cubicBezTo>
                    <a:pt x="816" y="187"/>
                    <a:pt x="809" y="169"/>
                    <a:pt x="809" y="146"/>
                  </a:cubicBezTo>
                  <a:cubicBezTo>
                    <a:pt x="809" y="122"/>
                    <a:pt x="816" y="103"/>
                    <a:pt x="829" y="89"/>
                  </a:cubicBezTo>
                  <a:cubicBezTo>
                    <a:pt x="843" y="76"/>
                    <a:pt x="862" y="69"/>
                    <a:pt x="885" y="69"/>
                  </a:cubicBezTo>
                  <a:cubicBezTo>
                    <a:pt x="908" y="69"/>
                    <a:pt x="926" y="75"/>
                    <a:pt x="938" y="89"/>
                  </a:cubicBezTo>
                  <a:close/>
                  <a:moveTo>
                    <a:pt x="922" y="144"/>
                  </a:moveTo>
                  <a:cubicBezTo>
                    <a:pt x="922" y="129"/>
                    <a:pt x="919" y="117"/>
                    <a:pt x="912" y="109"/>
                  </a:cubicBezTo>
                  <a:cubicBezTo>
                    <a:pt x="905" y="101"/>
                    <a:pt x="896" y="97"/>
                    <a:pt x="884" y="97"/>
                  </a:cubicBezTo>
                  <a:cubicBezTo>
                    <a:pt x="871" y="97"/>
                    <a:pt x="862" y="101"/>
                    <a:pt x="855" y="109"/>
                  </a:cubicBezTo>
                  <a:cubicBezTo>
                    <a:pt x="848" y="118"/>
                    <a:pt x="844" y="130"/>
                    <a:pt x="844" y="145"/>
                  </a:cubicBezTo>
                  <a:cubicBezTo>
                    <a:pt x="844" y="160"/>
                    <a:pt x="848" y="172"/>
                    <a:pt x="855" y="180"/>
                  </a:cubicBezTo>
                  <a:cubicBezTo>
                    <a:pt x="862" y="188"/>
                    <a:pt x="871" y="192"/>
                    <a:pt x="884" y="192"/>
                  </a:cubicBezTo>
                  <a:cubicBezTo>
                    <a:pt x="896" y="192"/>
                    <a:pt x="906" y="188"/>
                    <a:pt x="912" y="180"/>
                  </a:cubicBezTo>
                  <a:cubicBezTo>
                    <a:pt x="919" y="172"/>
                    <a:pt x="922" y="160"/>
                    <a:pt x="922" y="144"/>
                  </a:cubicBezTo>
                  <a:close/>
                  <a:moveTo>
                    <a:pt x="1139" y="100"/>
                  </a:moveTo>
                  <a:cubicBezTo>
                    <a:pt x="1139" y="72"/>
                    <a:pt x="1139" y="72"/>
                    <a:pt x="1139" y="72"/>
                  </a:cubicBezTo>
                  <a:cubicBezTo>
                    <a:pt x="1104" y="72"/>
                    <a:pt x="1104" y="72"/>
                    <a:pt x="1104" y="72"/>
                  </a:cubicBezTo>
                  <a:cubicBezTo>
                    <a:pt x="1104" y="29"/>
                    <a:pt x="1104" y="29"/>
                    <a:pt x="1104" y="29"/>
                  </a:cubicBezTo>
                  <a:cubicBezTo>
                    <a:pt x="1103" y="29"/>
                    <a:pt x="1103" y="29"/>
                    <a:pt x="1103" y="29"/>
                  </a:cubicBezTo>
                  <a:cubicBezTo>
                    <a:pt x="1071" y="39"/>
                    <a:pt x="1071" y="39"/>
                    <a:pt x="1071" y="39"/>
                  </a:cubicBezTo>
                  <a:cubicBezTo>
                    <a:pt x="1070" y="40"/>
                    <a:pt x="1070" y="40"/>
                    <a:pt x="1070" y="40"/>
                  </a:cubicBezTo>
                  <a:cubicBezTo>
                    <a:pt x="1070" y="72"/>
                    <a:pt x="1070" y="72"/>
                    <a:pt x="1070" y="72"/>
                  </a:cubicBezTo>
                  <a:cubicBezTo>
                    <a:pt x="1019" y="72"/>
                    <a:pt x="1019" y="72"/>
                    <a:pt x="1019" y="72"/>
                  </a:cubicBezTo>
                  <a:cubicBezTo>
                    <a:pt x="1019" y="54"/>
                    <a:pt x="1019" y="54"/>
                    <a:pt x="1019" y="54"/>
                  </a:cubicBezTo>
                  <a:cubicBezTo>
                    <a:pt x="1019" y="46"/>
                    <a:pt x="1021" y="39"/>
                    <a:pt x="1025" y="35"/>
                  </a:cubicBezTo>
                  <a:cubicBezTo>
                    <a:pt x="1028" y="30"/>
                    <a:pt x="1034" y="28"/>
                    <a:pt x="1040" y="28"/>
                  </a:cubicBezTo>
                  <a:cubicBezTo>
                    <a:pt x="1045" y="28"/>
                    <a:pt x="1050" y="29"/>
                    <a:pt x="1055" y="32"/>
                  </a:cubicBezTo>
                  <a:cubicBezTo>
                    <a:pt x="1057" y="32"/>
                    <a:pt x="1057" y="32"/>
                    <a:pt x="1057" y="32"/>
                  </a:cubicBezTo>
                  <a:cubicBezTo>
                    <a:pt x="1057" y="3"/>
                    <a:pt x="1057" y="3"/>
                    <a:pt x="1057" y="3"/>
                  </a:cubicBezTo>
                  <a:cubicBezTo>
                    <a:pt x="1056" y="3"/>
                    <a:pt x="1056" y="3"/>
                    <a:pt x="1056" y="3"/>
                  </a:cubicBezTo>
                  <a:cubicBezTo>
                    <a:pt x="1051" y="1"/>
                    <a:pt x="1045" y="0"/>
                    <a:pt x="1037" y="0"/>
                  </a:cubicBezTo>
                  <a:cubicBezTo>
                    <a:pt x="1027" y="0"/>
                    <a:pt x="1018" y="3"/>
                    <a:pt x="1010" y="7"/>
                  </a:cubicBezTo>
                  <a:cubicBezTo>
                    <a:pt x="1002" y="11"/>
                    <a:pt x="996" y="17"/>
                    <a:pt x="991" y="25"/>
                  </a:cubicBezTo>
                  <a:cubicBezTo>
                    <a:pt x="987" y="33"/>
                    <a:pt x="985" y="42"/>
                    <a:pt x="985" y="52"/>
                  </a:cubicBezTo>
                  <a:cubicBezTo>
                    <a:pt x="985" y="72"/>
                    <a:pt x="985" y="72"/>
                    <a:pt x="985" y="72"/>
                  </a:cubicBezTo>
                  <a:cubicBezTo>
                    <a:pt x="961" y="72"/>
                    <a:pt x="961" y="72"/>
                    <a:pt x="961" y="72"/>
                  </a:cubicBezTo>
                  <a:cubicBezTo>
                    <a:pt x="961" y="100"/>
                    <a:pt x="961" y="100"/>
                    <a:pt x="961" y="100"/>
                  </a:cubicBezTo>
                  <a:cubicBezTo>
                    <a:pt x="985" y="100"/>
                    <a:pt x="985" y="100"/>
                    <a:pt x="985" y="100"/>
                  </a:cubicBezTo>
                  <a:cubicBezTo>
                    <a:pt x="985" y="217"/>
                    <a:pt x="985" y="217"/>
                    <a:pt x="985" y="217"/>
                  </a:cubicBezTo>
                  <a:cubicBezTo>
                    <a:pt x="1019" y="217"/>
                    <a:pt x="1019" y="217"/>
                    <a:pt x="1019" y="217"/>
                  </a:cubicBezTo>
                  <a:cubicBezTo>
                    <a:pt x="1019" y="100"/>
                    <a:pt x="1019" y="100"/>
                    <a:pt x="1019" y="100"/>
                  </a:cubicBezTo>
                  <a:cubicBezTo>
                    <a:pt x="1070" y="100"/>
                    <a:pt x="1070" y="100"/>
                    <a:pt x="1070" y="100"/>
                  </a:cubicBezTo>
                  <a:cubicBezTo>
                    <a:pt x="1070" y="174"/>
                    <a:pt x="1070" y="174"/>
                    <a:pt x="1070" y="174"/>
                  </a:cubicBezTo>
                  <a:cubicBezTo>
                    <a:pt x="1070" y="205"/>
                    <a:pt x="1084" y="220"/>
                    <a:pt x="1113" y="220"/>
                  </a:cubicBezTo>
                  <a:cubicBezTo>
                    <a:pt x="1118" y="220"/>
                    <a:pt x="1122" y="220"/>
                    <a:pt x="1127" y="219"/>
                  </a:cubicBezTo>
                  <a:cubicBezTo>
                    <a:pt x="1133" y="217"/>
                    <a:pt x="1136" y="216"/>
                    <a:pt x="1138" y="215"/>
                  </a:cubicBezTo>
                  <a:cubicBezTo>
                    <a:pt x="1139" y="215"/>
                    <a:pt x="1139" y="215"/>
                    <a:pt x="1139" y="215"/>
                  </a:cubicBezTo>
                  <a:cubicBezTo>
                    <a:pt x="1139" y="187"/>
                    <a:pt x="1139" y="187"/>
                    <a:pt x="1139" y="187"/>
                  </a:cubicBezTo>
                  <a:cubicBezTo>
                    <a:pt x="1137" y="188"/>
                    <a:pt x="1137" y="188"/>
                    <a:pt x="1137" y="188"/>
                  </a:cubicBezTo>
                  <a:cubicBezTo>
                    <a:pt x="1135" y="189"/>
                    <a:pt x="1133" y="190"/>
                    <a:pt x="1130" y="191"/>
                  </a:cubicBezTo>
                  <a:cubicBezTo>
                    <a:pt x="1127" y="192"/>
                    <a:pt x="1125" y="192"/>
                    <a:pt x="1123" y="192"/>
                  </a:cubicBezTo>
                  <a:cubicBezTo>
                    <a:pt x="1117" y="192"/>
                    <a:pt x="1112" y="190"/>
                    <a:pt x="1109" y="187"/>
                  </a:cubicBezTo>
                  <a:cubicBezTo>
                    <a:pt x="1106" y="183"/>
                    <a:pt x="1104" y="177"/>
                    <a:pt x="1104" y="168"/>
                  </a:cubicBezTo>
                  <a:cubicBezTo>
                    <a:pt x="1104" y="100"/>
                    <a:pt x="1104" y="100"/>
                    <a:pt x="1104" y="100"/>
                  </a:cubicBezTo>
                  <a:lnTo>
                    <a:pt x="1139" y="100"/>
                  </a:lnTo>
                  <a:close/>
                </a:path>
              </a:pathLst>
            </a:custGeom>
            <a:solidFill>
              <a:srgbClr val="73737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25105030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/>
          <p:cNvSpPr>
            <a:spLocks noGrp="1"/>
          </p:cNvSpPr>
          <p:nvPr>
            <p:ph type="body" sz="quarter" idx="12" hasCustomPrompt="1"/>
          </p:nvPr>
        </p:nvSpPr>
        <p:spPr>
          <a:xfrm>
            <a:off x="276540" y="3954457"/>
            <a:ext cx="6399213" cy="1830388"/>
          </a:xfrm>
          <a:noFill/>
        </p:spPr>
        <p:txBody>
          <a:bodyPr lIns="146304" tIns="109728" rIns="146304" bIns="109728">
            <a:noAutofit/>
          </a:bodyPr>
          <a:lstStyle>
            <a:lvl1pPr marL="0" indent="0">
              <a:spcBef>
                <a:spcPts val="0"/>
              </a:spcBef>
              <a:buNone/>
              <a:defRPr sz="3200" spc="0" baseline="0">
                <a:gradFill>
                  <a:gsLst>
                    <a:gs pos="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+mj-lt"/>
              </a:defRPr>
            </a:lvl1pPr>
          </a:lstStyle>
          <a:p>
            <a:pPr lvl="0"/>
            <a:r>
              <a:rPr lang="en-US" dirty="0"/>
              <a:t>Speaker Name</a:t>
            </a:r>
          </a:p>
        </p:txBody>
      </p:sp>
      <p:sp>
        <p:nvSpPr>
          <p:cNvPr id="9" name="Title 1"/>
          <p:cNvSpPr>
            <a:spLocks noGrp="1"/>
          </p:cNvSpPr>
          <p:nvPr>
            <p:ph type="title" hasCustomPrompt="1"/>
          </p:nvPr>
        </p:nvSpPr>
        <p:spPr>
          <a:xfrm>
            <a:off x="274702" y="2117165"/>
            <a:ext cx="8229535" cy="1828800"/>
          </a:xfrm>
          <a:noFill/>
        </p:spPr>
        <p:txBody>
          <a:bodyPr lIns="146304" tIns="91440" rIns="146304" bIns="91440" anchor="t" anchorCtr="0"/>
          <a:lstStyle>
            <a:lvl1pPr>
              <a:defRPr sz="5400" spc="-100" baseline="0">
                <a:gradFill>
                  <a:gsLst>
                    <a:gs pos="3333">
                      <a:schemeClr val="tx2"/>
                    </a:gs>
                    <a:gs pos="39000">
                      <a:schemeClr val="tx2"/>
                    </a:gs>
                  </a:gsLst>
                  <a:lin ang="5400000" scaled="0"/>
                </a:gradFill>
              </a:defRPr>
            </a:lvl1pPr>
          </a:lstStyle>
          <a:p>
            <a:r>
              <a:rPr lang="en-US" dirty="0"/>
              <a:t>Presentation title</a:t>
            </a:r>
          </a:p>
        </p:txBody>
      </p:sp>
      <p:grpSp>
        <p:nvGrpSpPr>
          <p:cNvPr id="6" name="Group 5"/>
          <p:cNvGrpSpPr>
            <a:grpSpLocks noChangeAspect="1"/>
          </p:cNvGrpSpPr>
          <p:nvPr/>
        </p:nvGrpSpPr>
        <p:grpSpPr bwMode="gray">
          <a:xfrm>
            <a:off x="457518" y="6154121"/>
            <a:ext cx="1681413" cy="360979"/>
            <a:chOff x="457200" y="1643393"/>
            <a:chExt cx="4492753" cy="964540"/>
          </a:xfrm>
        </p:grpSpPr>
        <p:pic>
          <p:nvPicPr>
            <p:cNvPr id="8" name="Picture 7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 bwMode="gray">
            <a:xfrm>
              <a:off x="457200" y="1643393"/>
              <a:ext cx="964540" cy="964540"/>
            </a:xfrm>
            <a:prstGeom prst="rect">
              <a:avLst/>
            </a:prstGeom>
          </p:spPr>
        </p:pic>
        <p:sp>
          <p:nvSpPr>
            <p:cNvPr id="10" name="Freeform 12"/>
            <p:cNvSpPr>
              <a:spLocks noEditPoints="1"/>
            </p:cNvSpPr>
            <p:nvPr/>
          </p:nvSpPr>
          <p:spPr bwMode="gray">
            <a:xfrm>
              <a:off x="1703514" y="1792710"/>
              <a:ext cx="3246439" cy="635329"/>
            </a:xfrm>
            <a:custGeom>
              <a:avLst/>
              <a:gdLst>
                <a:gd name="T0" fmla="*/ 218 w 1139"/>
                <a:gd name="T1" fmla="*/ 217 h 220"/>
                <a:gd name="T2" fmla="*/ 185 w 1139"/>
                <a:gd name="T3" fmla="*/ 52 h 220"/>
                <a:gd name="T4" fmla="*/ 120 w 1139"/>
                <a:gd name="T5" fmla="*/ 217 h 220"/>
                <a:gd name="T6" fmla="*/ 32 w 1139"/>
                <a:gd name="T7" fmla="*/ 52 h 220"/>
                <a:gd name="T8" fmla="*/ 33 w 1139"/>
                <a:gd name="T9" fmla="*/ 93 h 220"/>
                <a:gd name="T10" fmla="*/ 0 w 1139"/>
                <a:gd name="T11" fmla="*/ 15 h 220"/>
                <a:gd name="T12" fmla="*/ 109 w 1139"/>
                <a:gd name="T13" fmla="*/ 168 h 220"/>
                <a:gd name="T14" fmla="*/ 171 w 1139"/>
                <a:gd name="T15" fmla="*/ 15 h 220"/>
                <a:gd name="T16" fmla="*/ 285 w 1139"/>
                <a:gd name="T17" fmla="*/ 72 h 220"/>
                <a:gd name="T18" fmla="*/ 269 w 1139"/>
                <a:gd name="T19" fmla="*/ 11 h 220"/>
                <a:gd name="T20" fmla="*/ 254 w 1139"/>
                <a:gd name="T21" fmla="*/ 45 h 220"/>
                <a:gd name="T22" fmla="*/ 289 w 1139"/>
                <a:gd name="T23" fmla="*/ 31 h 220"/>
                <a:gd name="T24" fmla="*/ 405 w 1139"/>
                <a:gd name="T25" fmla="*/ 71 h 220"/>
                <a:gd name="T26" fmla="*/ 318 w 1139"/>
                <a:gd name="T27" fmla="*/ 107 h 220"/>
                <a:gd name="T28" fmla="*/ 343 w 1139"/>
                <a:gd name="T29" fmla="*/ 211 h 220"/>
                <a:gd name="T30" fmla="*/ 422 w 1139"/>
                <a:gd name="T31" fmla="*/ 210 h 220"/>
                <a:gd name="T32" fmla="*/ 404 w 1139"/>
                <a:gd name="T33" fmla="*/ 189 h 220"/>
                <a:gd name="T34" fmla="*/ 344 w 1139"/>
                <a:gd name="T35" fmla="*/ 145 h 220"/>
                <a:gd name="T36" fmla="*/ 420 w 1139"/>
                <a:gd name="T37" fmla="*/ 108 h 220"/>
                <a:gd name="T38" fmla="*/ 421 w 1139"/>
                <a:gd name="T39" fmla="*/ 76 h 220"/>
                <a:gd name="T40" fmla="*/ 495 w 1139"/>
                <a:gd name="T41" fmla="*/ 78 h 220"/>
                <a:gd name="T42" fmla="*/ 481 w 1139"/>
                <a:gd name="T43" fmla="*/ 72 h 220"/>
                <a:gd name="T44" fmla="*/ 481 w 1139"/>
                <a:gd name="T45" fmla="*/ 217 h 220"/>
                <a:gd name="T46" fmla="*/ 512 w 1139"/>
                <a:gd name="T47" fmla="*/ 100 h 220"/>
                <a:gd name="T48" fmla="*/ 531 w 1139"/>
                <a:gd name="T49" fmla="*/ 106 h 220"/>
                <a:gd name="T50" fmla="*/ 517 w 1139"/>
                <a:gd name="T51" fmla="*/ 70 h 220"/>
                <a:gd name="T52" fmla="*/ 661 w 1139"/>
                <a:gd name="T53" fmla="*/ 199 h 220"/>
                <a:gd name="T54" fmla="*/ 533 w 1139"/>
                <a:gd name="T55" fmla="*/ 146 h 220"/>
                <a:gd name="T56" fmla="*/ 663 w 1139"/>
                <a:gd name="T57" fmla="*/ 89 h 220"/>
                <a:gd name="T58" fmla="*/ 608 w 1139"/>
                <a:gd name="T59" fmla="*/ 97 h 220"/>
                <a:gd name="T60" fmla="*/ 579 w 1139"/>
                <a:gd name="T61" fmla="*/ 180 h 220"/>
                <a:gd name="T62" fmla="*/ 646 w 1139"/>
                <a:gd name="T63" fmla="*/ 144 h 220"/>
                <a:gd name="T64" fmla="*/ 732 w 1139"/>
                <a:gd name="T65" fmla="*/ 110 h 220"/>
                <a:gd name="T66" fmla="*/ 770 w 1139"/>
                <a:gd name="T67" fmla="*/ 98 h 220"/>
                <a:gd name="T68" fmla="*/ 786 w 1139"/>
                <a:gd name="T69" fmla="*/ 75 h 220"/>
                <a:gd name="T70" fmla="*/ 753 w 1139"/>
                <a:gd name="T71" fmla="*/ 69 h 220"/>
                <a:gd name="T72" fmla="*/ 701 w 1139"/>
                <a:gd name="T73" fmla="*/ 131 h 220"/>
                <a:gd name="T74" fmla="*/ 750 w 1139"/>
                <a:gd name="T75" fmla="*/ 164 h 220"/>
                <a:gd name="T76" fmla="*/ 738 w 1139"/>
                <a:gd name="T77" fmla="*/ 193 h 220"/>
                <a:gd name="T78" fmla="*/ 698 w 1139"/>
                <a:gd name="T79" fmla="*/ 179 h 220"/>
                <a:gd name="T80" fmla="*/ 717 w 1139"/>
                <a:gd name="T81" fmla="*/ 218 h 220"/>
                <a:gd name="T82" fmla="*/ 794 w 1139"/>
                <a:gd name="T83" fmla="*/ 175 h 220"/>
                <a:gd name="T84" fmla="*/ 938 w 1139"/>
                <a:gd name="T85" fmla="*/ 89 h 220"/>
                <a:gd name="T86" fmla="*/ 882 w 1139"/>
                <a:gd name="T87" fmla="*/ 220 h 220"/>
                <a:gd name="T88" fmla="*/ 829 w 1139"/>
                <a:gd name="T89" fmla="*/ 89 h 220"/>
                <a:gd name="T90" fmla="*/ 922 w 1139"/>
                <a:gd name="T91" fmla="*/ 144 h 220"/>
                <a:gd name="T92" fmla="*/ 855 w 1139"/>
                <a:gd name="T93" fmla="*/ 109 h 220"/>
                <a:gd name="T94" fmla="*/ 884 w 1139"/>
                <a:gd name="T95" fmla="*/ 192 h 220"/>
                <a:gd name="T96" fmla="*/ 1139 w 1139"/>
                <a:gd name="T97" fmla="*/ 100 h 220"/>
                <a:gd name="T98" fmla="*/ 1104 w 1139"/>
                <a:gd name="T99" fmla="*/ 29 h 220"/>
                <a:gd name="T100" fmla="*/ 1070 w 1139"/>
                <a:gd name="T101" fmla="*/ 40 h 220"/>
                <a:gd name="T102" fmla="*/ 1019 w 1139"/>
                <a:gd name="T103" fmla="*/ 54 h 220"/>
                <a:gd name="T104" fmla="*/ 1055 w 1139"/>
                <a:gd name="T105" fmla="*/ 32 h 220"/>
                <a:gd name="T106" fmla="*/ 1056 w 1139"/>
                <a:gd name="T107" fmla="*/ 3 h 220"/>
                <a:gd name="T108" fmla="*/ 991 w 1139"/>
                <a:gd name="T109" fmla="*/ 25 h 220"/>
                <a:gd name="T110" fmla="*/ 961 w 1139"/>
                <a:gd name="T111" fmla="*/ 72 h 220"/>
                <a:gd name="T112" fmla="*/ 985 w 1139"/>
                <a:gd name="T113" fmla="*/ 217 h 220"/>
                <a:gd name="T114" fmla="*/ 1070 w 1139"/>
                <a:gd name="T115" fmla="*/ 100 h 220"/>
                <a:gd name="T116" fmla="*/ 1127 w 1139"/>
                <a:gd name="T117" fmla="*/ 219 h 220"/>
                <a:gd name="T118" fmla="*/ 1139 w 1139"/>
                <a:gd name="T119" fmla="*/ 187 h 220"/>
                <a:gd name="T120" fmla="*/ 1123 w 1139"/>
                <a:gd name="T121" fmla="*/ 192 h 220"/>
                <a:gd name="T122" fmla="*/ 1104 w 1139"/>
                <a:gd name="T123" fmla="*/ 100 h 2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139" h="220">
                  <a:moveTo>
                    <a:pt x="171" y="15"/>
                  </a:moveTo>
                  <a:cubicBezTo>
                    <a:pt x="218" y="15"/>
                    <a:pt x="218" y="15"/>
                    <a:pt x="218" y="15"/>
                  </a:cubicBezTo>
                  <a:cubicBezTo>
                    <a:pt x="218" y="217"/>
                    <a:pt x="218" y="217"/>
                    <a:pt x="218" y="217"/>
                  </a:cubicBezTo>
                  <a:cubicBezTo>
                    <a:pt x="184" y="217"/>
                    <a:pt x="184" y="217"/>
                    <a:pt x="184" y="217"/>
                  </a:cubicBezTo>
                  <a:cubicBezTo>
                    <a:pt x="184" y="89"/>
                    <a:pt x="184" y="89"/>
                    <a:pt x="184" y="89"/>
                  </a:cubicBezTo>
                  <a:cubicBezTo>
                    <a:pt x="184" y="80"/>
                    <a:pt x="184" y="67"/>
                    <a:pt x="185" y="52"/>
                  </a:cubicBezTo>
                  <a:cubicBezTo>
                    <a:pt x="185" y="52"/>
                    <a:pt x="185" y="52"/>
                    <a:pt x="185" y="52"/>
                  </a:cubicBezTo>
                  <a:cubicBezTo>
                    <a:pt x="183" y="58"/>
                    <a:pt x="182" y="65"/>
                    <a:pt x="180" y="68"/>
                  </a:cubicBezTo>
                  <a:cubicBezTo>
                    <a:pt x="120" y="217"/>
                    <a:pt x="120" y="217"/>
                    <a:pt x="120" y="217"/>
                  </a:cubicBezTo>
                  <a:cubicBezTo>
                    <a:pt x="97" y="217"/>
                    <a:pt x="97" y="217"/>
                    <a:pt x="97" y="217"/>
                  </a:cubicBezTo>
                  <a:cubicBezTo>
                    <a:pt x="37" y="70"/>
                    <a:pt x="37" y="70"/>
                    <a:pt x="37" y="70"/>
                  </a:cubicBezTo>
                  <a:cubicBezTo>
                    <a:pt x="36" y="66"/>
                    <a:pt x="34" y="60"/>
                    <a:pt x="32" y="52"/>
                  </a:cubicBezTo>
                  <a:cubicBezTo>
                    <a:pt x="31" y="52"/>
                    <a:pt x="31" y="52"/>
                    <a:pt x="31" y="52"/>
                  </a:cubicBezTo>
                  <a:cubicBezTo>
                    <a:pt x="32" y="56"/>
                    <a:pt x="32" y="60"/>
                    <a:pt x="32" y="65"/>
                  </a:cubicBezTo>
                  <a:cubicBezTo>
                    <a:pt x="33" y="76"/>
                    <a:pt x="33" y="85"/>
                    <a:pt x="33" y="93"/>
                  </a:cubicBezTo>
                  <a:cubicBezTo>
                    <a:pt x="33" y="217"/>
                    <a:pt x="33" y="217"/>
                    <a:pt x="33" y="217"/>
                  </a:cubicBezTo>
                  <a:cubicBezTo>
                    <a:pt x="0" y="217"/>
                    <a:pt x="0" y="217"/>
                    <a:pt x="0" y="217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50" y="15"/>
                    <a:pt x="50" y="15"/>
                    <a:pt x="50" y="15"/>
                  </a:cubicBezTo>
                  <a:cubicBezTo>
                    <a:pt x="100" y="142"/>
                    <a:pt x="100" y="142"/>
                    <a:pt x="100" y="142"/>
                  </a:cubicBezTo>
                  <a:cubicBezTo>
                    <a:pt x="105" y="153"/>
                    <a:pt x="108" y="162"/>
                    <a:pt x="109" y="168"/>
                  </a:cubicBezTo>
                  <a:cubicBezTo>
                    <a:pt x="110" y="168"/>
                    <a:pt x="110" y="168"/>
                    <a:pt x="110" y="168"/>
                  </a:cubicBezTo>
                  <a:cubicBezTo>
                    <a:pt x="119" y="142"/>
                    <a:pt x="119" y="142"/>
                    <a:pt x="119" y="142"/>
                  </a:cubicBezTo>
                  <a:lnTo>
                    <a:pt x="171" y="15"/>
                  </a:lnTo>
                  <a:close/>
                  <a:moveTo>
                    <a:pt x="251" y="217"/>
                  </a:moveTo>
                  <a:cubicBezTo>
                    <a:pt x="285" y="217"/>
                    <a:pt x="285" y="217"/>
                    <a:pt x="285" y="217"/>
                  </a:cubicBezTo>
                  <a:cubicBezTo>
                    <a:pt x="285" y="72"/>
                    <a:pt x="285" y="72"/>
                    <a:pt x="285" y="72"/>
                  </a:cubicBezTo>
                  <a:cubicBezTo>
                    <a:pt x="251" y="72"/>
                    <a:pt x="251" y="72"/>
                    <a:pt x="251" y="72"/>
                  </a:cubicBezTo>
                  <a:lnTo>
                    <a:pt x="251" y="217"/>
                  </a:lnTo>
                  <a:close/>
                  <a:moveTo>
                    <a:pt x="269" y="11"/>
                  </a:moveTo>
                  <a:cubicBezTo>
                    <a:pt x="263" y="11"/>
                    <a:pt x="258" y="13"/>
                    <a:pt x="254" y="17"/>
                  </a:cubicBezTo>
                  <a:cubicBezTo>
                    <a:pt x="250" y="20"/>
                    <a:pt x="248" y="25"/>
                    <a:pt x="248" y="31"/>
                  </a:cubicBezTo>
                  <a:cubicBezTo>
                    <a:pt x="248" y="36"/>
                    <a:pt x="250" y="41"/>
                    <a:pt x="254" y="45"/>
                  </a:cubicBezTo>
                  <a:cubicBezTo>
                    <a:pt x="258" y="48"/>
                    <a:pt x="263" y="50"/>
                    <a:pt x="269" y="50"/>
                  </a:cubicBezTo>
                  <a:cubicBezTo>
                    <a:pt x="274" y="50"/>
                    <a:pt x="279" y="48"/>
                    <a:pt x="283" y="45"/>
                  </a:cubicBezTo>
                  <a:cubicBezTo>
                    <a:pt x="287" y="41"/>
                    <a:pt x="289" y="36"/>
                    <a:pt x="289" y="31"/>
                  </a:cubicBezTo>
                  <a:cubicBezTo>
                    <a:pt x="289" y="25"/>
                    <a:pt x="287" y="21"/>
                    <a:pt x="283" y="17"/>
                  </a:cubicBezTo>
                  <a:cubicBezTo>
                    <a:pt x="279" y="13"/>
                    <a:pt x="274" y="11"/>
                    <a:pt x="269" y="11"/>
                  </a:cubicBezTo>
                  <a:close/>
                  <a:moveTo>
                    <a:pt x="405" y="71"/>
                  </a:moveTo>
                  <a:cubicBezTo>
                    <a:pt x="399" y="69"/>
                    <a:pt x="393" y="69"/>
                    <a:pt x="386" y="69"/>
                  </a:cubicBezTo>
                  <a:cubicBezTo>
                    <a:pt x="371" y="69"/>
                    <a:pt x="357" y="72"/>
                    <a:pt x="345" y="79"/>
                  </a:cubicBezTo>
                  <a:cubicBezTo>
                    <a:pt x="333" y="85"/>
                    <a:pt x="324" y="95"/>
                    <a:pt x="318" y="107"/>
                  </a:cubicBezTo>
                  <a:cubicBezTo>
                    <a:pt x="312" y="119"/>
                    <a:pt x="309" y="133"/>
                    <a:pt x="309" y="148"/>
                  </a:cubicBezTo>
                  <a:cubicBezTo>
                    <a:pt x="309" y="162"/>
                    <a:pt x="312" y="174"/>
                    <a:pt x="318" y="185"/>
                  </a:cubicBezTo>
                  <a:cubicBezTo>
                    <a:pt x="324" y="196"/>
                    <a:pt x="332" y="205"/>
                    <a:pt x="343" y="211"/>
                  </a:cubicBezTo>
                  <a:cubicBezTo>
                    <a:pt x="354" y="217"/>
                    <a:pt x="366" y="220"/>
                    <a:pt x="380" y="220"/>
                  </a:cubicBezTo>
                  <a:cubicBezTo>
                    <a:pt x="396" y="220"/>
                    <a:pt x="410" y="217"/>
                    <a:pt x="421" y="211"/>
                  </a:cubicBezTo>
                  <a:cubicBezTo>
                    <a:pt x="422" y="210"/>
                    <a:pt x="422" y="210"/>
                    <a:pt x="422" y="210"/>
                  </a:cubicBezTo>
                  <a:cubicBezTo>
                    <a:pt x="422" y="179"/>
                    <a:pt x="422" y="179"/>
                    <a:pt x="422" y="179"/>
                  </a:cubicBezTo>
                  <a:cubicBezTo>
                    <a:pt x="420" y="180"/>
                    <a:pt x="420" y="180"/>
                    <a:pt x="420" y="180"/>
                  </a:cubicBezTo>
                  <a:cubicBezTo>
                    <a:pt x="415" y="184"/>
                    <a:pt x="410" y="187"/>
                    <a:pt x="404" y="189"/>
                  </a:cubicBezTo>
                  <a:cubicBezTo>
                    <a:pt x="398" y="191"/>
                    <a:pt x="392" y="192"/>
                    <a:pt x="387" y="192"/>
                  </a:cubicBezTo>
                  <a:cubicBezTo>
                    <a:pt x="374" y="192"/>
                    <a:pt x="363" y="188"/>
                    <a:pt x="355" y="180"/>
                  </a:cubicBezTo>
                  <a:cubicBezTo>
                    <a:pt x="348" y="171"/>
                    <a:pt x="344" y="160"/>
                    <a:pt x="344" y="145"/>
                  </a:cubicBezTo>
                  <a:cubicBezTo>
                    <a:pt x="344" y="131"/>
                    <a:pt x="348" y="119"/>
                    <a:pt x="356" y="110"/>
                  </a:cubicBezTo>
                  <a:cubicBezTo>
                    <a:pt x="364" y="101"/>
                    <a:pt x="375" y="97"/>
                    <a:pt x="388" y="97"/>
                  </a:cubicBezTo>
                  <a:cubicBezTo>
                    <a:pt x="399" y="97"/>
                    <a:pt x="410" y="101"/>
                    <a:pt x="420" y="108"/>
                  </a:cubicBezTo>
                  <a:cubicBezTo>
                    <a:pt x="422" y="109"/>
                    <a:pt x="422" y="109"/>
                    <a:pt x="422" y="109"/>
                  </a:cubicBezTo>
                  <a:cubicBezTo>
                    <a:pt x="422" y="76"/>
                    <a:pt x="422" y="76"/>
                    <a:pt x="422" y="76"/>
                  </a:cubicBezTo>
                  <a:cubicBezTo>
                    <a:pt x="421" y="76"/>
                    <a:pt x="421" y="76"/>
                    <a:pt x="421" y="76"/>
                  </a:cubicBezTo>
                  <a:cubicBezTo>
                    <a:pt x="417" y="74"/>
                    <a:pt x="412" y="72"/>
                    <a:pt x="405" y="71"/>
                  </a:cubicBezTo>
                  <a:close/>
                  <a:moveTo>
                    <a:pt x="517" y="70"/>
                  </a:moveTo>
                  <a:cubicBezTo>
                    <a:pt x="509" y="70"/>
                    <a:pt x="501" y="72"/>
                    <a:pt x="495" y="78"/>
                  </a:cubicBezTo>
                  <a:cubicBezTo>
                    <a:pt x="489" y="83"/>
                    <a:pt x="485" y="89"/>
                    <a:pt x="482" y="97"/>
                  </a:cubicBezTo>
                  <a:cubicBezTo>
                    <a:pt x="481" y="97"/>
                    <a:pt x="481" y="97"/>
                    <a:pt x="481" y="97"/>
                  </a:cubicBezTo>
                  <a:cubicBezTo>
                    <a:pt x="481" y="72"/>
                    <a:pt x="481" y="72"/>
                    <a:pt x="481" y="72"/>
                  </a:cubicBezTo>
                  <a:cubicBezTo>
                    <a:pt x="447" y="72"/>
                    <a:pt x="447" y="72"/>
                    <a:pt x="447" y="72"/>
                  </a:cubicBezTo>
                  <a:cubicBezTo>
                    <a:pt x="447" y="217"/>
                    <a:pt x="447" y="217"/>
                    <a:pt x="447" y="217"/>
                  </a:cubicBezTo>
                  <a:cubicBezTo>
                    <a:pt x="481" y="217"/>
                    <a:pt x="481" y="217"/>
                    <a:pt x="481" y="217"/>
                  </a:cubicBezTo>
                  <a:cubicBezTo>
                    <a:pt x="481" y="143"/>
                    <a:pt x="481" y="143"/>
                    <a:pt x="481" y="143"/>
                  </a:cubicBezTo>
                  <a:cubicBezTo>
                    <a:pt x="481" y="130"/>
                    <a:pt x="484" y="120"/>
                    <a:pt x="490" y="112"/>
                  </a:cubicBezTo>
                  <a:cubicBezTo>
                    <a:pt x="495" y="104"/>
                    <a:pt x="503" y="100"/>
                    <a:pt x="512" y="100"/>
                  </a:cubicBezTo>
                  <a:cubicBezTo>
                    <a:pt x="515" y="100"/>
                    <a:pt x="518" y="101"/>
                    <a:pt x="522" y="102"/>
                  </a:cubicBezTo>
                  <a:cubicBezTo>
                    <a:pt x="526" y="103"/>
                    <a:pt x="528" y="104"/>
                    <a:pt x="530" y="105"/>
                  </a:cubicBezTo>
                  <a:cubicBezTo>
                    <a:pt x="531" y="106"/>
                    <a:pt x="531" y="106"/>
                    <a:pt x="531" y="106"/>
                  </a:cubicBezTo>
                  <a:cubicBezTo>
                    <a:pt x="531" y="72"/>
                    <a:pt x="531" y="72"/>
                    <a:pt x="531" y="72"/>
                  </a:cubicBezTo>
                  <a:cubicBezTo>
                    <a:pt x="531" y="72"/>
                    <a:pt x="531" y="72"/>
                    <a:pt x="531" y="72"/>
                  </a:cubicBezTo>
                  <a:cubicBezTo>
                    <a:pt x="528" y="70"/>
                    <a:pt x="523" y="70"/>
                    <a:pt x="517" y="70"/>
                  </a:cubicBezTo>
                  <a:close/>
                  <a:moveTo>
                    <a:pt x="663" y="89"/>
                  </a:moveTo>
                  <a:cubicBezTo>
                    <a:pt x="675" y="102"/>
                    <a:pt x="682" y="120"/>
                    <a:pt x="682" y="143"/>
                  </a:cubicBezTo>
                  <a:cubicBezTo>
                    <a:pt x="682" y="166"/>
                    <a:pt x="675" y="185"/>
                    <a:pt x="661" y="199"/>
                  </a:cubicBezTo>
                  <a:cubicBezTo>
                    <a:pt x="648" y="213"/>
                    <a:pt x="629" y="220"/>
                    <a:pt x="606" y="220"/>
                  </a:cubicBezTo>
                  <a:cubicBezTo>
                    <a:pt x="584" y="220"/>
                    <a:pt x="566" y="213"/>
                    <a:pt x="553" y="200"/>
                  </a:cubicBezTo>
                  <a:cubicBezTo>
                    <a:pt x="540" y="187"/>
                    <a:pt x="533" y="169"/>
                    <a:pt x="533" y="146"/>
                  </a:cubicBezTo>
                  <a:cubicBezTo>
                    <a:pt x="533" y="122"/>
                    <a:pt x="540" y="103"/>
                    <a:pt x="553" y="89"/>
                  </a:cubicBezTo>
                  <a:cubicBezTo>
                    <a:pt x="567" y="76"/>
                    <a:pt x="586" y="69"/>
                    <a:pt x="610" y="69"/>
                  </a:cubicBezTo>
                  <a:cubicBezTo>
                    <a:pt x="632" y="69"/>
                    <a:pt x="650" y="75"/>
                    <a:pt x="663" y="89"/>
                  </a:cubicBezTo>
                  <a:close/>
                  <a:moveTo>
                    <a:pt x="646" y="144"/>
                  </a:moveTo>
                  <a:cubicBezTo>
                    <a:pt x="646" y="129"/>
                    <a:pt x="643" y="117"/>
                    <a:pt x="636" y="109"/>
                  </a:cubicBezTo>
                  <a:cubicBezTo>
                    <a:pt x="629" y="101"/>
                    <a:pt x="620" y="97"/>
                    <a:pt x="608" y="97"/>
                  </a:cubicBezTo>
                  <a:cubicBezTo>
                    <a:pt x="596" y="97"/>
                    <a:pt x="586" y="101"/>
                    <a:pt x="579" y="109"/>
                  </a:cubicBezTo>
                  <a:cubicBezTo>
                    <a:pt x="572" y="118"/>
                    <a:pt x="568" y="130"/>
                    <a:pt x="568" y="145"/>
                  </a:cubicBezTo>
                  <a:cubicBezTo>
                    <a:pt x="568" y="160"/>
                    <a:pt x="572" y="172"/>
                    <a:pt x="579" y="180"/>
                  </a:cubicBezTo>
                  <a:cubicBezTo>
                    <a:pt x="586" y="188"/>
                    <a:pt x="596" y="192"/>
                    <a:pt x="608" y="192"/>
                  </a:cubicBezTo>
                  <a:cubicBezTo>
                    <a:pt x="621" y="192"/>
                    <a:pt x="630" y="188"/>
                    <a:pt x="637" y="180"/>
                  </a:cubicBezTo>
                  <a:cubicBezTo>
                    <a:pt x="643" y="172"/>
                    <a:pt x="646" y="160"/>
                    <a:pt x="646" y="144"/>
                  </a:cubicBezTo>
                  <a:close/>
                  <a:moveTo>
                    <a:pt x="757" y="132"/>
                  </a:moveTo>
                  <a:cubicBezTo>
                    <a:pt x="746" y="128"/>
                    <a:pt x="739" y="124"/>
                    <a:pt x="737" y="121"/>
                  </a:cubicBezTo>
                  <a:cubicBezTo>
                    <a:pt x="734" y="119"/>
                    <a:pt x="732" y="115"/>
                    <a:pt x="732" y="110"/>
                  </a:cubicBezTo>
                  <a:cubicBezTo>
                    <a:pt x="732" y="106"/>
                    <a:pt x="734" y="103"/>
                    <a:pt x="738" y="100"/>
                  </a:cubicBezTo>
                  <a:cubicBezTo>
                    <a:pt x="741" y="97"/>
                    <a:pt x="746" y="96"/>
                    <a:pt x="752" y="96"/>
                  </a:cubicBezTo>
                  <a:cubicBezTo>
                    <a:pt x="758" y="96"/>
                    <a:pt x="764" y="97"/>
                    <a:pt x="770" y="98"/>
                  </a:cubicBezTo>
                  <a:cubicBezTo>
                    <a:pt x="776" y="100"/>
                    <a:pt x="781" y="103"/>
                    <a:pt x="785" y="105"/>
                  </a:cubicBezTo>
                  <a:cubicBezTo>
                    <a:pt x="786" y="106"/>
                    <a:pt x="786" y="106"/>
                    <a:pt x="786" y="106"/>
                  </a:cubicBezTo>
                  <a:cubicBezTo>
                    <a:pt x="786" y="75"/>
                    <a:pt x="786" y="75"/>
                    <a:pt x="786" y="75"/>
                  </a:cubicBezTo>
                  <a:cubicBezTo>
                    <a:pt x="786" y="75"/>
                    <a:pt x="786" y="75"/>
                    <a:pt x="786" y="75"/>
                  </a:cubicBezTo>
                  <a:cubicBezTo>
                    <a:pt x="782" y="73"/>
                    <a:pt x="777" y="72"/>
                    <a:pt x="770" y="70"/>
                  </a:cubicBezTo>
                  <a:cubicBezTo>
                    <a:pt x="764" y="69"/>
                    <a:pt x="758" y="69"/>
                    <a:pt x="753" y="69"/>
                  </a:cubicBezTo>
                  <a:cubicBezTo>
                    <a:pt x="737" y="69"/>
                    <a:pt x="724" y="73"/>
                    <a:pt x="714" y="81"/>
                  </a:cubicBezTo>
                  <a:cubicBezTo>
                    <a:pt x="703" y="89"/>
                    <a:pt x="698" y="100"/>
                    <a:pt x="698" y="113"/>
                  </a:cubicBezTo>
                  <a:cubicBezTo>
                    <a:pt x="698" y="120"/>
                    <a:pt x="699" y="126"/>
                    <a:pt x="701" y="131"/>
                  </a:cubicBezTo>
                  <a:cubicBezTo>
                    <a:pt x="704" y="136"/>
                    <a:pt x="707" y="141"/>
                    <a:pt x="712" y="144"/>
                  </a:cubicBezTo>
                  <a:cubicBezTo>
                    <a:pt x="716" y="148"/>
                    <a:pt x="723" y="152"/>
                    <a:pt x="733" y="156"/>
                  </a:cubicBezTo>
                  <a:cubicBezTo>
                    <a:pt x="740" y="159"/>
                    <a:pt x="746" y="162"/>
                    <a:pt x="750" y="164"/>
                  </a:cubicBezTo>
                  <a:cubicBezTo>
                    <a:pt x="754" y="166"/>
                    <a:pt x="756" y="168"/>
                    <a:pt x="758" y="171"/>
                  </a:cubicBezTo>
                  <a:cubicBezTo>
                    <a:pt x="759" y="173"/>
                    <a:pt x="760" y="175"/>
                    <a:pt x="760" y="179"/>
                  </a:cubicBezTo>
                  <a:cubicBezTo>
                    <a:pt x="760" y="188"/>
                    <a:pt x="753" y="193"/>
                    <a:pt x="738" y="193"/>
                  </a:cubicBezTo>
                  <a:cubicBezTo>
                    <a:pt x="732" y="193"/>
                    <a:pt x="726" y="192"/>
                    <a:pt x="719" y="190"/>
                  </a:cubicBezTo>
                  <a:cubicBezTo>
                    <a:pt x="712" y="187"/>
                    <a:pt x="705" y="184"/>
                    <a:pt x="700" y="180"/>
                  </a:cubicBezTo>
                  <a:cubicBezTo>
                    <a:pt x="698" y="179"/>
                    <a:pt x="698" y="179"/>
                    <a:pt x="698" y="179"/>
                  </a:cubicBezTo>
                  <a:cubicBezTo>
                    <a:pt x="698" y="212"/>
                    <a:pt x="698" y="212"/>
                    <a:pt x="698" y="212"/>
                  </a:cubicBezTo>
                  <a:cubicBezTo>
                    <a:pt x="699" y="212"/>
                    <a:pt x="699" y="212"/>
                    <a:pt x="699" y="212"/>
                  </a:cubicBezTo>
                  <a:cubicBezTo>
                    <a:pt x="703" y="215"/>
                    <a:pt x="710" y="216"/>
                    <a:pt x="717" y="218"/>
                  </a:cubicBezTo>
                  <a:cubicBezTo>
                    <a:pt x="724" y="219"/>
                    <a:pt x="731" y="220"/>
                    <a:pt x="736" y="220"/>
                  </a:cubicBezTo>
                  <a:cubicBezTo>
                    <a:pt x="754" y="220"/>
                    <a:pt x="768" y="216"/>
                    <a:pt x="778" y="208"/>
                  </a:cubicBezTo>
                  <a:cubicBezTo>
                    <a:pt x="789" y="199"/>
                    <a:pt x="794" y="188"/>
                    <a:pt x="794" y="175"/>
                  </a:cubicBezTo>
                  <a:cubicBezTo>
                    <a:pt x="794" y="165"/>
                    <a:pt x="791" y="157"/>
                    <a:pt x="786" y="150"/>
                  </a:cubicBezTo>
                  <a:cubicBezTo>
                    <a:pt x="780" y="143"/>
                    <a:pt x="770" y="137"/>
                    <a:pt x="757" y="132"/>
                  </a:cubicBezTo>
                  <a:close/>
                  <a:moveTo>
                    <a:pt x="938" y="89"/>
                  </a:moveTo>
                  <a:cubicBezTo>
                    <a:pt x="951" y="102"/>
                    <a:pt x="957" y="120"/>
                    <a:pt x="957" y="143"/>
                  </a:cubicBezTo>
                  <a:cubicBezTo>
                    <a:pt x="957" y="166"/>
                    <a:pt x="951" y="185"/>
                    <a:pt x="937" y="199"/>
                  </a:cubicBezTo>
                  <a:cubicBezTo>
                    <a:pt x="924" y="213"/>
                    <a:pt x="905" y="220"/>
                    <a:pt x="882" y="220"/>
                  </a:cubicBezTo>
                  <a:cubicBezTo>
                    <a:pt x="860" y="220"/>
                    <a:pt x="842" y="213"/>
                    <a:pt x="829" y="200"/>
                  </a:cubicBezTo>
                  <a:cubicBezTo>
                    <a:pt x="816" y="187"/>
                    <a:pt x="809" y="169"/>
                    <a:pt x="809" y="146"/>
                  </a:cubicBezTo>
                  <a:cubicBezTo>
                    <a:pt x="809" y="122"/>
                    <a:pt x="816" y="103"/>
                    <a:pt x="829" y="89"/>
                  </a:cubicBezTo>
                  <a:cubicBezTo>
                    <a:pt x="843" y="76"/>
                    <a:pt x="862" y="69"/>
                    <a:pt x="885" y="69"/>
                  </a:cubicBezTo>
                  <a:cubicBezTo>
                    <a:pt x="908" y="69"/>
                    <a:pt x="926" y="75"/>
                    <a:pt x="938" y="89"/>
                  </a:cubicBezTo>
                  <a:close/>
                  <a:moveTo>
                    <a:pt x="922" y="144"/>
                  </a:moveTo>
                  <a:cubicBezTo>
                    <a:pt x="922" y="129"/>
                    <a:pt x="919" y="117"/>
                    <a:pt x="912" y="109"/>
                  </a:cubicBezTo>
                  <a:cubicBezTo>
                    <a:pt x="905" y="101"/>
                    <a:pt x="896" y="97"/>
                    <a:pt x="884" y="97"/>
                  </a:cubicBezTo>
                  <a:cubicBezTo>
                    <a:pt x="871" y="97"/>
                    <a:pt x="862" y="101"/>
                    <a:pt x="855" y="109"/>
                  </a:cubicBezTo>
                  <a:cubicBezTo>
                    <a:pt x="848" y="118"/>
                    <a:pt x="844" y="130"/>
                    <a:pt x="844" y="145"/>
                  </a:cubicBezTo>
                  <a:cubicBezTo>
                    <a:pt x="844" y="160"/>
                    <a:pt x="848" y="172"/>
                    <a:pt x="855" y="180"/>
                  </a:cubicBezTo>
                  <a:cubicBezTo>
                    <a:pt x="862" y="188"/>
                    <a:pt x="871" y="192"/>
                    <a:pt x="884" y="192"/>
                  </a:cubicBezTo>
                  <a:cubicBezTo>
                    <a:pt x="896" y="192"/>
                    <a:pt x="906" y="188"/>
                    <a:pt x="912" y="180"/>
                  </a:cubicBezTo>
                  <a:cubicBezTo>
                    <a:pt x="919" y="172"/>
                    <a:pt x="922" y="160"/>
                    <a:pt x="922" y="144"/>
                  </a:cubicBezTo>
                  <a:close/>
                  <a:moveTo>
                    <a:pt x="1139" y="100"/>
                  </a:moveTo>
                  <a:cubicBezTo>
                    <a:pt x="1139" y="72"/>
                    <a:pt x="1139" y="72"/>
                    <a:pt x="1139" y="72"/>
                  </a:cubicBezTo>
                  <a:cubicBezTo>
                    <a:pt x="1104" y="72"/>
                    <a:pt x="1104" y="72"/>
                    <a:pt x="1104" y="72"/>
                  </a:cubicBezTo>
                  <a:cubicBezTo>
                    <a:pt x="1104" y="29"/>
                    <a:pt x="1104" y="29"/>
                    <a:pt x="1104" y="29"/>
                  </a:cubicBezTo>
                  <a:cubicBezTo>
                    <a:pt x="1103" y="29"/>
                    <a:pt x="1103" y="29"/>
                    <a:pt x="1103" y="29"/>
                  </a:cubicBezTo>
                  <a:cubicBezTo>
                    <a:pt x="1071" y="39"/>
                    <a:pt x="1071" y="39"/>
                    <a:pt x="1071" y="39"/>
                  </a:cubicBezTo>
                  <a:cubicBezTo>
                    <a:pt x="1070" y="40"/>
                    <a:pt x="1070" y="40"/>
                    <a:pt x="1070" y="40"/>
                  </a:cubicBezTo>
                  <a:cubicBezTo>
                    <a:pt x="1070" y="72"/>
                    <a:pt x="1070" y="72"/>
                    <a:pt x="1070" y="72"/>
                  </a:cubicBezTo>
                  <a:cubicBezTo>
                    <a:pt x="1019" y="72"/>
                    <a:pt x="1019" y="72"/>
                    <a:pt x="1019" y="72"/>
                  </a:cubicBezTo>
                  <a:cubicBezTo>
                    <a:pt x="1019" y="54"/>
                    <a:pt x="1019" y="54"/>
                    <a:pt x="1019" y="54"/>
                  </a:cubicBezTo>
                  <a:cubicBezTo>
                    <a:pt x="1019" y="46"/>
                    <a:pt x="1021" y="39"/>
                    <a:pt x="1025" y="35"/>
                  </a:cubicBezTo>
                  <a:cubicBezTo>
                    <a:pt x="1028" y="30"/>
                    <a:pt x="1034" y="28"/>
                    <a:pt x="1040" y="28"/>
                  </a:cubicBezTo>
                  <a:cubicBezTo>
                    <a:pt x="1045" y="28"/>
                    <a:pt x="1050" y="29"/>
                    <a:pt x="1055" y="32"/>
                  </a:cubicBezTo>
                  <a:cubicBezTo>
                    <a:pt x="1057" y="32"/>
                    <a:pt x="1057" y="32"/>
                    <a:pt x="1057" y="32"/>
                  </a:cubicBezTo>
                  <a:cubicBezTo>
                    <a:pt x="1057" y="3"/>
                    <a:pt x="1057" y="3"/>
                    <a:pt x="1057" y="3"/>
                  </a:cubicBezTo>
                  <a:cubicBezTo>
                    <a:pt x="1056" y="3"/>
                    <a:pt x="1056" y="3"/>
                    <a:pt x="1056" y="3"/>
                  </a:cubicBezTo>
                  <a:cubicBezTo>
                    <a:pt x="1051" y="1"/>
                    <a:pt x="1045" y="0"/>
                    <a:pt x="1037" y="0"/>
                  </a:cubicBezTo>
                  <a:cubicBezTo>
                    <a:pt x="1027" y="0"/>
                    <a:pt x="1018" y="3"/>
                    <a:pt x="1010" y="7"/>
                  </a:cubicBezTo>
                  <a:cubicBezTo>
                    <a:pt x="1002" y="11"/>
                    <a:pt x="996" y="17"/>
                    <a:pt x="991" y="25"/>
                  </a:cubicBezTo>
                  <a:cubicBezTo>
                    <a:pt x="987" y="33"/>
                    <a:pt x="985" y="42"/>
                    <a:pt x="985" y="52"/>
                  </a:cubicBezTo>
                  <a:cubicBezTo>
                    <a:pt x="985" y="72"/>
                    <a:pt x="985" y="72"/>
                    <a:pt x="985" y="72"/>
                  </a:cubicBezTo>
                  <a:cubicBezTo>
                    <a:pt x="961" y="72"/>
                    <a:pt x="961" y="72"/>
                    <a:pt x="961" y="72"/>
                  </a:cubicBezTo>
                  <a:cubicBezTo>
                    <a:pt x="961" y="100"/>
                    <a:pt x="961" y="100"/>
                    <a:pt x="961" y="100"/>
                  </a:cubicBezTo>
                  <a:cubicBezTo>
                    <a:pt x="985" y="100"/>
                    <a:pt x="985" y="100"/>
                    <a:pt x="985" y="100"/>
                  </a:cubicBezTo>
                  <a:cubicBezTo>
                    <a:pt x="985" y="217"/>
                    <a:pt x="985" y="217"/>
                    <a:pt x="985" y="217"/>
                  </a:cubicBezTo>
                  <a:cubicBezTo>
                    <a:pt x="1019" y="217"/>
                    <a:pt x="1019" y="217"/>
                    <a:pt x="1019" y="217"/>
                  </a:cubicBezTo>
                  <a:cubicBezTo>
                    <a:pt x="1019" y="100"/>
                    <a:pt x="1019" y="100"/>
                    <a:pt x="1019" y="100"/>
                  </a:cubicBezTo>
                  <a:cubicBezTo>
                    <a:pt x="1070" y="100"/>
                    <a:pt x="1070" y="100"/>
                    <a:pt x="1070" y="100"/>
                  </a:cubicBezTo>
                  <a:cubicBezTo>
                    <a:pt x="1070" y="174"/>
                    <a:pt x="1070" y="174"/>
                    <a:pt x="1070" y="174"/>
                  </a:cubicBezTo>
                  <a:cubicBezTo>
                    <a:pt x="1070" y="205"/>
                    <a:pt x="1084" y="220"/>
                    <a:pt x="1113" y="220"/>
                  </a:cubicBezTo>
                  <a:cubicBezTo>
                    <a:pt x="1118" y="220"/>
                    <a:pt x="1122" y="220"/>
                    <a:pt x="1127" y="219"/>
                  </a:cubicBezTo>
                  <a:cubicBezTo>
                    <a:pt x="1133" y="217"/>
                    <a:pt x="1136" y="216"/>
                    <a:pt x="1138" y="215"/>
                  </a:cubicBezTo>
                  <a:cubicBezTo>
                    <a:pt x="1139" y="215"/>
                    <a:pt x="1139" y="215"/>
                    <a:pt x="1139" y="215"/>
                  </a:cubicBezTo>
                  <a:cubicBezTo>
                    <a:pt x="1139" y="187"/>
                    <a:pt x="1139" y="187"/>
                    <a:pt x="1139" y="187"/>
                  </a:cubicBezTo>
                  <a:cubicBezTo>
                    <a:pt x="1137" y="188"/>
                    <a:pt x="1137" y="188"/>
                    <a:pt x="1137" y="188"/>
                  </a:cubicBezTo>
                  <a:cubicBezTo>
                    <a:pt x="1135" y="189"/>
                    <a:pt x="1133" y="190"/>
                    <a:pt x="1130" y="191"/>
                  </a:cubicBezTo>
                  <a:cubicBezTo>
                    <a:pt x="1127" y="192"/>
                    <a:pt x="1125" y="192"/>
                    <a:pt x="1123" y="192"/>
                  </a:cubicBezTo>
                  <a:cubicBezTo>
                    <a:pt x="1117" y="192"/>
                    <a:pt x="1112" y="190"/>
                    <a:pt x="1109" y="187"/>
                  </a:cubicBezTo>
                  <a:cubicBezTo>
                    <a:pt x="1106" y="183"/>
                    <a:pt x="1104" y="177"/>
                    <a:pt x="1104" y="168"/>
                  </a:cubicBezTo>
                  <a:cubicBezTo>
                    <a:pt x="1104" y="100"/>
                    <a:pt x="1104" y="100"/>
                    <a:pt x="1104" y="100"/>
                  </a:cubicBezTo>
                  <a:lnTo>
                    <a:pt x="1139" y="100"/>
                  </a:lnTo>
                  <a:close/>
                </a:path>
              </a:pathLst>
            </a:custGeom>
            <a:solidFill>
              <a:srgbClr val="767676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7" name="Group 6"/>
          <p:cNvGrpSpPr>
            <a:grpSpLocks noChangeAspect="1"/>
          </p:cNvGrpSpPr>
          <p:nvPr userDrawn="1"/>
        </p:nvGrpSpPr>
        <p:grpSpPr bwMode="gray">
          <a:xfrm>
            <a:off x="457518" y="6154121"/>
            <a:ext cx="1681413" cy="360979"/>
            <a:chOff x="457200" y="1643393"/>
            <a:chExt cx="4492753" cy="964540"/>
          </a:xfrm>
        </p:grpSpPr>
        <p:pic>
          <p:nvPicPr>
            <p:cNvPr id="11" name="Picture 10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 bwMode="gray">
            <a:xfrm>
              <a:off x="457200" y="1643393"/>
              <a:ext cx="964540" cy="964540"/>
            </a:xfrm>
            <a:prstGeom prst="rect">
              <a:avLst/>
            </a:prstGeom>
          </p:spPr>
        </p:pic>
        <p:sp>
          <p:nvSpPr>
            <p:cNvPr id="12" name="Freeform 12"/>
            <p:cNvSpPr>
              <a:spLocks noEditPoints="1"/>
            </p:cNvSpPr>
            <p:nvPr/>
          </p:nvSpPr>
          <p:spPr bwMode="gray">
            <a:xfrm>
              <a:off x="1703514" y="1792710"/>
              <a:ext cx="3246439" cy="635329"/>
            </a:xfrm>
            <a:custGeom>
              <a:avLst/>
              <a:gdLst>
                <a:gd name="T0" fmla="*/ 218 w 1139"/>
                <a:gd name="T1" fmla="*/ 217 h 220"/>
                <a:gd name="T2" fmla="*/ 185 w 1139"/>
                <a:gd name="T3" fmla="*/ 52 h 220"/>
                <a:gd name="T4" fmla="*/ 120 w 1139"/>
                <a:gd name="T5" fmla="*/ 217 h 220"/>
                <a:gd name="T6" fmla="*/ 32 w 1139"/>
                <a:gd name="T7" fmla="*/ 52 h 220"/>
                <a:gd name="T8" fmla="*/ 33 w 1139"/>
                <a:gd name="T9" fmla="*/ 93 h 220"/>
                <a:gd name="T10" fmla="*/ 0 w 1139"/>
                <a:gd name="T11" fmla="*/ 15 h 220"/>
                <a:gd name="T12" fmla="*/ 109 w 1139"/>
                <a:gd name="T13" fmla="*/ 168 h 220"/>
                <a:gd name="T14" fmla="*/ 171 w 1139"/>
                <a:gd name="T15" fmla="*/ 15 h 220"/>
                <a:gd name="T16" fmla="*/ 285 w 1139"/>
                <a:gd name="T17" fmla="*/ 72 h 220"/>
                <a:gd name="T18" fmla="*/ 269 w 1139"/>
                <a:gd name="T19" fmla="*/ 11 h 220"/>
                <a:gd name="T20" fmla="*/ 254 w 1139"/>
                <a:gd name="T21" fmla="*/ 45 h 220"/>
                <a:gd name="T22" fmla="*/ 289 w 1139"/>
                <a:gd name="T23" fmla="*/ 31 h 220"/>
                <a:gd name="T24" fmla="*/ 405 w 1139"/>
                <a:gd name="T25" fmla="*/ 71 h 220"/>
                <a:gd name="T26" fmla="*/ 318 w 1139"/>
                <a:gd name="T27" fmla="*/ 107 h 220"/>
                <a:gd name="T28" fmla="*/ 343 w 1139"/>
                <a:gd name="T29" fmla="*/ 211 h 220"/>
                <a:gd name="T30" fmla="*/ 422 w 1139"/>
                <a:gd name="T31" fmla="*/ 210 h 220"/>
                <a:gd name="T32" fmla="*/ 404 w 1139"/>
                <a:gd name="T33" fmla="*/ 189 h 220"/>
                <a:gd name="T34" fmla="*/ 344 w 1139"/>
                <a:gd name="T35" fmla="*/ 145 h 220"/>
                <a:gd name="T36" fmla="*/ 420 w 1139"/>
                <a:gd name="T37" fmla="*/ 108 h 220"/>
                <a:gd name="T38" fmla="*/ 421 w 1139"/>
                <a:gd name="T39" fmla="*/ 76 h 220"/>
                <a:gd name="T40" fmla="*/ 495 w 1139"/>
                <a:gd name="T41" fmla="*/ 78 h 220"/>
                <a:gd name="T42" fmla="*/ 481 w 1139"/>
                <a:gd name="T43" fmla="*/ 72 h 220"/>
                <a:gd name="T44" fmla="*/ 481 w 1139"/>
                <a:gd name="T45" fmla="*/ 217 h 220"/>
                <a:gd name="T46" fmla="*/ 512 w 1139"/>
                <a:gd name="T47" fmla="*/ 100 h 220"/>
                <a:gd name="T48" fmla="*/ 531 w 1139"/>
                <a:gd name="T49" fmla="*/ 106 h 220"/>
                <a:gd name="T50" fmla="*/ 517 w 1139"/>
                <a:gd name="T51" fmla="*/ 70 h 220"/>
                <a:gd name="T52" fmla="*/ 661 w 1139"/>
                <a:gd name="T53" fmla="*/ 199 h 220"/>
                <a:gd name="T54" fmla="*/ 533 w 1139"/>
                <a:gd name="T55" fmla="*/ 146 h 220"/>
                <a:gd name="T56" fmla="*/ 663 w 1139"/>
                <a:gd name="T57" fmla="*/ 89 h 220"/>
                <a:gd name="T58" fmla="*/ 608 w 1139"/>
                <a:gd name="T59" fmla="*/ 97 h 220"/>
                <a:gd name="T60" fmla="*/ 579 w 1139"/>
                <a:gd name="T61" fmla="*/ 180 h 220"/>
                <a:gd name="T62" fmla="*/ 646 w 1139"/>
                <a:gd name="T63" fmla="*/ 144 h 220"/>
                <a:gd name="T64" fmla="*/ 732 w 1139"/>
                <a:gd name="T65" fmla="*/ 110 h 220"/>
                <a:gd name="T66" fmla="*/ 770 w 1139"/>
                <a:gd name="T67" fmla="*/ 98 h 220"/>
                <a:gd name="T68" fmla="*/ 786 w 1139"/>
                <a:gd name="T69" fmla="*/ 75 h 220"/>
                <a:gd name="T70" fmla="*/ 753 w 1139"/>
                <a:gd name="T71" fmla="*/ 69 h 220"/>
                <a:gd name="T72" fmla="*/ 701 w 1139"/>
                <a:gd name="T73" fmla="*/ 131 h 220"/>
                <a:gd name="T74" fmla="*/ 750 w 1139"/>
                <a:gd name="T75" fmla="*/ 164 h 220"/>
                <a:gd name="T76" fmla="*/ 738 w 1139"/>
                <a:gd name="T77" fmla="*/ 193 h 220"/>
                <a:gd name="T78" fmla="*/ 698 w 1139"/>
                <a:gd name="T79" fmla="*/ 179 h 220"/>
                <a:gd name="T80" fmla="*/ 717 w 1139"/>
                <a:gd name="T81" fmla="*/ 218 h 220"/>
                <a:gd name="T82" fmla="*/ 794 w 1139"/>
                <a:gd name="T83" fmla="*/ 175 h 220"/>
                <a:gd name="T84" fmla="*/ 938 w 1139"/>
                <a:gd name="T85" fmla="*/ 89 h 220"/>
                <a:gd name="T86" fmla="*/ 882 w 1139"/>
                <a:gd name="T87" fmla="*/ 220 h 220"/>
                <a:gd name="T88" fmla="*/ 829 w 1139"/>
                <a:gd name="T89" fmla="*/ 89 h 220"/>
                <a:gd name="T90" fmla="*/ 922 w 1139"/>
                <a:gd name="T91" fmla="*/ 144 h 220"/>
                <a:gd name="T92" fmla="*/ 855 w 1139"/>
                <a:gd name="T93" fmla="*/ 109 h 220"/>
                <a:gd name="T94" fmla="*/ 884 w 1139"/>
                <a:gd name="T95" fmla="*/ 192 h 220"/>
                <a:gd name="T96" fmla="*/ 1139 w 1139"/>
                <a:gd name="T97" fmla="*/ 100 h 220"/>
                <a:gd name="T98" fmla="*/ 1104 w 1139"/>
                <a:gd name="T99" fmla="*/ 29 h 220"/>
                <a:gd name="T100" fmla="*/ 1070 w 1139"/>
                <a:gd name="T101" fmla="*/ 40 h 220"/>
                <a:gd name="T102" fmla="*/ 1019 w 1139"/>
                <a:gd name="T103" fmla="*/ 54 h 220"/>
                <a:gd name="T104" fmla="*/ 1055 w 1139"/>
                <a:gd name="T105" fmla="*/ 32 h 220"/>
                <a:gd name="T106" fmla="*/ 1056 w 1139"/>
                <a:gd name="T107" fmla="*/ 3 h 220"/>
                <a:gd name="T108" fmla="*/ 991 w 1139"/>
                <a:gd name="T109" fmla="*/ 25 h 220"/>
                <a:gd name="T110" fmla="*/ 961 w 1139"/>
                <a:gd name="T111" fmla="*/ 72 h 220"/>
                <a:gd name="T112" fmla="*/ 985 w 1139"/>
                <a:gd name="T113" fmla="*/ 217 h 220"/>
                <a:gd name="T114" fmla="*/ 1070 w 1139"/>
                <a:gd name="T115" fmla="*/ 100 h 220"/>
                <a:gd name="T116" fmla="*/ 1127 w 1139"/>
                <a:gd name="T117" fmla="*/ 219 h 220"/>
                <a:gd name="T118" fmla="*/ 1139 w 1139"/>
                <a:gd name="T119" fmla="*/ 187 h 220"/>
                <a:gd name="T120" fmla="*/ 1123 w 1139"/>
                <a:gd name="T121" fmla="*/ 192 h 220"/>
                <a:gd name="T122" fmla="*/ 1104 w 1139"/>
                <a:gd name="T123" fmla="*/ 100 h 2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139" h="220">
                  <a:moveTo>
                    <a:pt x="171" y="15"/>
                  </a:moveTo>
                  <a:cubicBezTo>
                    <a:pt x="218" y="15"/>
                    <a:pt x="218" y="15"/>
                    <a:pt x="218" y="15"/>
                  </a:cubicBezTo>
                  <a:cubicBezTo>
                    <a:pt x="218" y="217"/>
                    <a:pt x="218" y="217"/>
                    <a:pt x="218" y="217"/>
                  </a:cubicBezTo>
                  <a:cubicBezTo>
                    <a:pt x="184" y="217"/>
                    <a:pt x="184" y="217"/>
                    <a:pt x="184" y="217"/>
                  </a:cubicBezTo>
                  <a:cubicBezTo>
                    <a:pt x="184" y="89"/>
                    <a:pt x="184" y="89"/>
                    <a:pt x="184" y="89"/>
                  </a:cubicBezTo>
                  <a:cubicBezTo>
                    <a:pt x="184" y="80"/>
                    <a:pt x="184" y="67"/>
                    <a:pt x="185" y="52"/>
                  </a:cubicBezTo>
                  <a:cubicBezTo>
                    <a:pt x="185" y="52"/>
                    <a:pt x="185" y="52"/>
                    <a:pt x="185" y="52"/>
                  </a:cubicBezTo>
                  <a:cubicBezTo>
                    <a:pt x="183" y="58"/>
                    <a:pt x="182" y="65"/>
                    <a:pt x="180" y="68"/>
                  </a:cubicBezTo>
                  <a:cubicBezTo>
                    <a:pt x="120" y="217"/>
                    <a:pt x="120" y="217"/>
                    <a:pt x="120" y="217"/>
                  </a:cubicBezTo>
                  <a:cubicBezTo>
                    <a:pt x="97" y="217"/>
                    <a:pt x="97" y="217"/>
                    <a:pt x="97" y="217"/>
                  </a:cubicBezTo>
                  <a:cubicBezTo>
                    <a:pt x="37" y="70"/>
                    <a:pt x="37" y="70"/>
                    <a:pt x="37" y="70"/>
                  </a:cubicBezTo>
                  <a:cubicBezTo>
                    <a:pt x="36" y="66"/>
                    <a:pt x="34" y="60"/>
                    <a:pt x="32" y="52"/>
                  </a:cubicBezTo>
                  <a:cubicBezTo>
                    <a:pt x="31" y="52"/>
                    <a:pt x="31" y="52"/>
                    <a:pt x="31" y="52"/>
                  </a:cubicBezTo>
                  <a:cubicBezTo>
                    <a:pt x="32" y="56"/>
                    <a:pt x="32" y="60"/>
                    <a:pt x="32" y="65"/>
                  </a:cubicBezTo>
                  <a:cubicBezTo>
                    <a:pt x="33" y="76"/>
                    <a:pt x="33" y="85"/>
                    <a:pt x="33" y="93"/>
                  </a:cubicBezTo>
                  <a:cubicBezTo>
                    <a:pt x="33" y="217"/>
                    <a:pt x="33" y="217"/>
                    <a:pt x="33" y="217"/>
                  </a:cubicBezTo>
                  <a:cubicBezTo>
                    <a:pt x="0" y="217"/>
                    <a:pt x="0" y="217"/>
                    <a:pt x="0" y="217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50" y="15"/>
                    <a:pt x="50" y="15"/>
                    <a:pt x="50" y="15"/>
                  </a:cubicBezTo>
                  <a:cubicBezTo>
                    <a:pt x="100" y="142"/>
                    <a:pt x="100" y="142"/>
                    <a:pt x="100" y="142"/>
                  </a:cubicBezTo>
                  <a:cubicBezTo>
                    <a:pt x="105" y="153"/>
                    <a:pt x="108" y="162"/>
                    <a:pt x="109" y="168"/>
                  </a:cubicBezTo>
                  <a:cubicBezTo>
                    <a:pt x="110" y="168"/>
                    <a:pt x="110" y="168"/>
                    <a:pt x="110" y="168"/>
                  </a:cubicBezTo>
                  <a:cubicBezTo>
                    <a:pt x="119" y="142"/>
                    <a:pt x="119" y="142"/>
                    <a:pt x="119" y="142"/>
                  </a:cubicBezTo>
                  <a:lnTo>
                    <a:pt x="171" y="15"/>
                  </a:lnTo>
                  <a:close/>
                  <a:moveTo>
                    <a:pt x="251" y="217"/>
                  </a:moveTo>
                  <a:cubicBezTo>
                    <a:pt x="285" y="217"/>
                    <a:pt x="285" y="217"/>
                    <a:pt x="285" y="217"/>
                  </a:cubicBezTo>
                  <a:cubicBezTo>
                    <a:pt x="285" y="72"/>
                    <a:pt x="285" y="72"/>
                    <a:pt x="285" y="72"/>
                  </a:cubicBezTo>
                  <a:cubicBezTo>
                    <a:pt x="251" y="72"/>
                    <a:pt x="251" y="72"/>
                    <a:pt x="251" y="72"/>
                  </a:cubicBezTo>
                  <a:lnTo>
                    <a:pt x="251" y="217"/>
                  </a:lnTo>
                  <a:close/>
                  <a:moveTo>
                    <a:pt x="269" y="11"/>
                  </a:moveTo>
                  <a:cubicBezTo>
                    <a:pt x="263" y="11"/>
                    <a:pt x="258" y="13"/>
                    <a:pt x="254" y="17"/>
                  </a:cubicBezTo>
                  <a:cubicBezTo>
                    <a:pt x="250" y="20"/>
                    <a:pt x="248" y="25"/>
                    <a:pt x="248" y="31"/>
                  </a:cubicBezTo>
                  <a:cubicBezTo>
                    <a:pt x="248" y="36"/>
                    <a:pt x="250" y="41"/>
                    <a:pt x="254" y="45"/>
                  </a:cubicBezTo>
                  <a:cubicBezTo>
                    <a:pt x="258" y="48"/>
                    <a:pt x="263" y="50"/>
                    <a:pt x="269" y="50"/>
                  </a:cubicBezTo>
                  <a:cubicBezTo>
                    <a:pt x="274" y="50"/>
                    <a:pt x="279" y="48"/>
                    <a:pt x="283" y="45"/>
                  </a:cubicBezTo>
                  <a:cubicBezTo>
                    <a:pt x="287" y="41"/>
                    <a:pt x="289" y="36"/>
                    <a:pt x="289" y="31"/>
                  </a:cubicBezTo>
                  <a:cubicBezTo>
                    <a:pt x="289" y="25"/>
                    <a:pt x="287" y="21"/>
                    <a:pt x="283" y="17"/>
                  </a:cubicBezTo>
                  <a:cubicBezTo>
                    <a:pt x="279" y="13"/>
                    <a:pt x="274" y="11"/>
                    <a:pt x="269" y="11"/>
                  </a:cubicBezTo>
                  <a:close/>
                  <a:moveTo>
                    <a:pt x="405" y="71"/>
                  </a:moveTo>
                  <a:cubicBezTo>
                    <a:pt x="399" y="69"/>
                    <a:pt x="393" y="69"/>
                    <a:pt x="386" y="69"/>
                  </a:cubicBezTo>
                  <a:cubicBezTo>
                    <a:pt x="371" y="69"/>
                    <a:pt x="357" y="72"/>
                    <a:pt x="345" y="79"/>
                  </a:cubicBezTo>
                  <a:cubicBezTo>
                    <a:pt x="333" y="85"/>
                    <a:pt x="324" y="95"/>
                    <a:pt x="318" y="107"/>
                  </a:cubicBezTo>
                  <a:cubicBezTo>
                    <a:pt x="312" y="119"/>
                    <a:pt x="309" y="133"/>
                    <a:pt x="309" y="148"/>
                  </a:cubicBezTo>
                  <a:cubicBezTo>
                    <a:pt x="309" y="162"/>
                    <a:pt x="312" y="174"/>
                    <a:pt x="318" y="185"/>
                  </a:cubicBezTo>
                  <a:cubicBezTo>
                    <a:pt x="324" y="196"/>
                    <a:pt x="332" y="205"/>
                    <a:pt x="343" y="211"/>
                  </a:cubicBezTo>
                  <a:cubicBezTo>
                    <a:pt x="354" y="217"/>
                    <a:pt x="366" y="220"/>
                    <a:pt x="380" y="220"/>
                  </a:cubicBezTo>
                  <a:cubicBezTo>
                    <a:pt x="396" y="220"/>
                    <a:pt x="410" y="217"/>
                    <a:pt x="421" y="211"/>
                  </a:cubicBezTo>
                  <a:cubicBezTo>
                    <a:pt x="422" y="210"/>
                    <a:pt x="422" y="210"/>
                    <a:pt x="422" y="210"/>
                  </a:cubicBezTo>
                  <a:cubicBezTo>
                    <a:pt x="422" y="179"/>
                    <a:pt x="422" y="179"/>
                    <a:pt x="422" y="179"/>
                  </a:cubicBezTo>
                  <a:cubicBezTo>
                    <a:pt x="420" y="180"/>
                    <a:pt x="420" y="180"/>
                    <a:pt x="420" y="180"/>
                  </a:cubicBezTo>
                  <a:cubicBezTo>
                    <a:pt x="415" y="184"/>
                    <a:pt x="410" y="187"/>
                    <a:pt x="404" y="189"/>
                  </a:cubicBezTo>
                  <a:cubicBezTo>
                    <a:pt x="398" y="191"/>
                    <a:pt x="392" y="192"/>
                    <a:pt x="387" y="192"/>
                  </a:cubicBezTo>
                  <a:cubicBezTo>
                    <a:pt x="374" y="192"/>
                    <a:pt x="363" y="188"/>
                    <a:pt x="355" y="180"/>
                  </a:cubicBezTo>
                  <a:cubicBezTo>
                    <a:pt x="348" y="171"/>
                    <a:pt x="344" y="160"/>
                    <a:pt x="344" y="145"/>
                  </a:cubicBezTo>
                  <a:cubicBezTo>
                    <a:pt x="344" y="131"/>
                    <a:pt x="348" y="119"/>
                    <a:pt x="356" y="110"/>
                  </a:cubicBezTo>
                  <a:cubicBezTo>
                    <a:pt x="364" y="101"/>
                    <a:pt x="375" y="97"/>
                    <a:pt x="388" y="97"/>
                  </a:cubicBezTo>
                  <a:cubicBezTo>
                    <a:pt x="399" y="97"/>
                    <a:pt x="410" y="101"/>
                    <a:pt x="420" y="108"/>
                  </a:cubicBezTo>
                  <a:cubicBezTo>
                    <a:pt x="422" y="109"/>
                    <a:pt x="422" y="109"/>
                    <a:pt x="422" y="109"/>
                  </a:cubicBezTo>
                  <a:cubicBezTo>
                    <a:pt x="422" y="76"/>
                    <a:pt x="422" y="76"/>
                    <a:pt x="422" y="76"/>
                  </a:cubicBezTo>
                  <a:cubicBezTo>
                    <a:pt x="421" y="76"/>
                    <a:pt x="421" y="76"/>
                    <a:pt x="421" y="76"/>
                  </a:cubicBezTo>
                  <a:cubicBezTo>
                    <a:pt x="417" y="74"/>
                    <a:pt x="412" y="72"/>
                    <a:pt x="405" y="71"/>
                  </a:cubicBezTo>
                  <a:close/>
                  <a:moveTo>
                    <a:pt x="517" y="70"/>
                  </a:moveTo>
                  <a:cubicBezTo>
                    <a:pt x="509" y="70"/>
                    <a:pt x="501" y="72"/>
                    <a:pt x="495" y="78"/>
                  </a:cubicBezTo>
                  <a:cubicBezTo>
                    <a:pt x="489" y="83"/>
                    <a:pt x="485" y="89"/>
                    <a:pt x="482" y="97"/>
                  </a:cubicBezTo>
                  <a:cubicBezTo>
                    <a:pt x="481" y="97"/>
                    <a:pt x="481" y="97"/>
                    <a:pt x="481" y="97"/>
                  </a:cubicBezTo>
                  <a:cubicBezTo>
                    <a:pt x="481" y="72"/>
                    <a:pt x="481" y="72"/>
                    <a:pt x="481" y="72"/>
                  </a:cubicBezTo>
                  <a:cubicBezTo>
                    <a:pt x="447" y="72"/>
                    <a:pt x="447" y="72"/>
                    <a:pt x="447" y="72"/>
                  </a:cubicBezTo>
                  <a:cubicBezTo>
                    <a:pt x="447" y="217"/>
                    <a:pt x="447" y="217"/>
                    <a:pt x="447" y="217"/>
                  </a:cubicBezTo>
                  <a:cubicBezTo>
                    <a:pt x="481" y="217"/>
                    <a:pt x="481" y="217"/>
                    <a:pt x="481" y="217"/>
                  </a:cubicBezTo>
                  <a:cubicBezTo>
                    <a:pt x="481" y="143"/>
                    <a:pt x="481" y="143"/>
                    <a:pt x="481" y="143"/>
                  </a:cubicBezTo>
                  <a:cubicBezTo>
                    <a:pt x="481" y="130"/>
                    <a:pt x="484" y="120"/>
                    <a:pt x="490" y="112"/>
                  </a:cubicBezTo>
                  <a:cubicBezTo>
                    <a:pt x="495" y="104"/>
                    <a:pt x="503" y="100"/>
                    <a:pt x="512" y="100"/>
                  </a:cubicBezTo>
                  <a:cubicBezTo>
                    <a:pt x="515" y="100"/>
                    <a:pt x="518" y="101"/>
                    <a:pt x="522" y="102"/>
                  </a:cubicBezTo>
                  <a:cubicBezTo>
                    <a:pt x="526" y="103"/>
                    <a:pt x="528" y="104"/>
                    <a:pt x="530" y="105"/>
                  </a:cubicBezTo>
                  <a:cubicBezTo>
                    <a:pt x="531" y="106"/>
                    <a:pt x="531" y="106"/>
                    <a:pt x="531" y="106"/>
                  </a:cubicBezTo>
                  <a:cubicBezTo>
                    <a:pt x="531" y="72"/>
                    <a:pt x="531" y="72"/>
                    <a:pt x="531" y="72"/>
                  </a:cubicBezTo>
                  <a:cubicBezTo>
                    <a:pt x="531" y="72"/>
                    <a:pt x="531" y="72"/>
                    <a:pt x="531" y="72"/>
                  </a:cubicBezTo>
                  <a:cubicBezTo>
                    <a:pt x="528" y="70"/>
                    <a:pt x="523" y="70"/>
                    <a:pt x="517" y="70"/>
                  </a:cubicBezTo>
                  <a:close/>
                  <a:moveTo>
                    <a:pt x="663" y="89"/>
                  </a:moveTo>
                  <a:cubicBezTo>
                    <a:pt x="675" y="102"/>
                    <a:pt x="682" y="120"/>
                    <a:pt x="682" y="143"/>
                  </a:cubicBezTo>
                  <a:cubicBezTo>
                    <a:pt x="682" y="166"/>
                    <a:pt x="675" y="185"/>
                    <a:pt x="661" y="199"/>
                  </a:cubicBezTo>
                  <a:cubicBezTo>
                    <a:pt x="648" y="213"/>
                    <a:pt x="629" y="220"/>
                    <a:pt x="606" y="220"/>
                  </a:cubicBezTo>
                  <a:cubicBezTo>
                    <a:pt x="584" y="220"/>
                    <a:pt x="566" y="213"/>
                    <a:pt x="553" y="200"/>
                  </a:cubicBezTo>
                  <a:cubicBezTo>
                    <a:pt x="540" y="187"/>
                    <a:pt x="533" y="169"/>
                    <a:pt x="533" y="146"/>
                  </a:cubicBezTo>
                  <a:cubicBezTo>
                    <a:pt x="533" y="122"/>
                    <a:pt x="540" y="103"/>
                    <a:pt x="553" y="89"/>
                  </a:cubicBezTo>
                  <a:cubicBezTo>
                    <a:pt x="567" y="76"/>
                    <a:pt x="586" y="69"/>
                    <a:pt x="610" y="69"/>
                  </a:cubicBezTo>
                  <a:cubicBezTo>
                    <a:pt x="632" y="69"/>
                    <a:pt x="650" y="75"/>
                    <a:pt x="663" y="89"/>
                  </a:cubicBezTo>
                  <a:close/>
                  <a:moveTo>
                    <a:pt x="646" y="144"/>
                  </a:moveTo>
                  <a:cubicBezTo>
                    <a:pt x="646" y="129"/>
                    <a:pt x="643" y="117"/>
                    <a:pt x="636" y="109"/>
                  </a:cubicBezTo>
                  <a:cubicBezTo>
                    <a:pt x="629" y="101"/>
                    <a:pt x="620" y="97"/>
                    <a:pt x="608" y="97"/>
                  </a:cubicBezTo>
                  <a:cubicBezTo>
                    <a:pt x="596" y="97"/>
                    <a:pt x="586" y="101"/>
                    <a:pt x="579" y="109"/>
                  </a:cubicBezTo>
                  <a:cubicBezTo>
                    <a:pt x="572" y="118"/>
                    <a:pt x="568" y="130"/>
                    <a:pt x="568" y="145"/>
                  </a:cubicBezTo>
                  <a:cubicBezTo>
                    <a:pt x="568" y="160"/>
                    <a:pt x="572" y="172"/>
                    <a:pt x="579" y="180"/>
                  </a:cubicBezTo>
                  <a:cubicBezTo>
                    <a:pt x="586" y="188"/>
                    <a:pt x="596" y="192"/>
                    <a:pt x="608" y="192"/>
                  </a:cubicBezTo>
                  <a:cubicBezTo>
                    <a:pt x="621" y="192"/>
                    <a:pt x="630" y="188"/>
                    <a:pt x="637" y="180"/>
                  </a:cubicBezTo>
                  <a:cubicBezTo>
                    <a:pt x="643" y="172"/>
                    <a:pt x="646" y="160"/>
                    <a:pt x="646" y="144"/>
                  </a:cubicBezTo>
                  <a:close/>
                  <a:moveTo>
                    <a:pt x="757" y="132"/>
                  </a:moveTo>
                  <a:cubicBezTo>
                    <a:pt x="746" y="128"/>
                    <a:pt x="739" y="124"/>
                    <a:pt x="737" y="121"/>
                  </a:cubicBezTo>
                  <a:cubicBezTo>
                    <a:pt x="734" y="119"/>
                    <a:pt x="732" y="115"/>
                    <a:pt x="732" y="110"/>
                  </a:cubicBezTo>
                  <a:cubicBezTo>
                    <a:pt x="732" y="106"/>
                    <a:pt x="734" y="103"/>
                    <a:pt x="738" y="100"/>
                  </a:cubicBezTo>
                  <a:cubicBezTo>
                    <a:pt x="741" y="97"/>
                    <a:pt x="746" y="96"/>
                    <a:pt x="752" y="96"/>
                  </a:cubicBezTo>
                  <a:cubicBezTo>
                    <a:pt x="758" y="96"/>
                    <a:pt x="764" y="97"/>
                    <a:pt x="770" y="98"/>
                  </a:cubicBezTo>
                  <a:cubicBezTo>
                    <a:pt x="776" y="100"/>
                    <a:pt x="781" y="103"/>
                    <a:pt x="785" y="105"/>
                  </a:cubicBezTo>
                  <a:cubicBezTo>
                    <a:pt x="786" y="106"/>
                    <a:pt x="786" y="106"/>
                    <a:pt x="786" y="106"/>
                  </a:cubicBezTo>
                  <a:cubicBezTo>
                    <a:pt x="786" y="75"/>
                    <a:pt x="786" y="75"/>
                    <a:pt x="786" y="75"/>
                  </a:cubicBezTo>
                  <a:cubicBezTo>
                    <a:pt x="786" y="75"/>
                    <a:pt x="786" y="75"/>
                    <a:pt x="786" y="75"/>
                  </a:cubicBezTo>
                  <a:cubicBezTo>
                    <a:pt x="782" y="73"/>
                    <a:pt x="777" y="72"/>
                    <a:pt x="770" y="70"/>
                  </a:cubicBezTo>
                  <a:cubicBezTo>
                    <a:pt x="764" y="69"/>
                    <a:pt x="758" y="69"/>
                    <a:pt x="753" y="69"/>
                  </a:cubicBezTo>
                  <a:cubicBezTo>
                    <a:pt x="737" y="69"/>
                    <a:pt x="724" y="73"/>
                    <a:pt x="714" y="81"/>
                  </a:cubicBezTo>
                  <a:cubicBezTo>
                    <a:pt x="703" y="89"/>
                    <a:pt x="698" y="100"/>
                    <a:pt x="698" y="113"/>
                  </a:cubicBezTo>
                  <a:cubicBezTo>
                    <a:pt x="698" y="120"/>
                    <a:pt x="699" y="126"/>
                    <a:pt x="701" y="131"/>
                  </a:cubicBezTo>
                  <a:cubicBezTo>
                    <a:pt x="704" y="136"/>
                    <a:pt x="707" y="141"/>
                    <a:pt x="712" y="144"/>
                  </a:cubicBezTo>
                  <a:cubicBezTo>
                    <a:pt x="716" y="148"/>
                    <a:pt x="723" y="152"/>
                    <a:pt x="733" y="156"/>
                  </a:cubicBezTo>
                  <a:cubicBezTo>
                    <a:pt x="740" y="159"/>
                    <a:pt x="746" y="162"/>
                    <a:pt x="750" y="164"/>
                  </a:cubicBezTo>
                  <a:cubicBezTo>
                    <a:pt x="754" y="166"/>
                    <a:pt x="756" y="168"/>
                    <a:pt x="758" y="171"/>
                  </a:cubicBezTo>
                  <a:cubicBezTo>
                    <a:pt x="759" y="173"/>
                    <a:pt x="760" y="175"/>
                    <a:pt x="760" y="179"/>
                  </a:cubicBezTo>
                  <a:cubicBezTo>
                    <a:pt x="760" y="188"/>
                    <a:pt x="753" y="193"/>
                    <a:pt x="738" y="193"/>
                  </a:cubicBezTo>
                  <a:cubicBezTo>
                    <a:pt x="732" y="193"/>
                    <a:pt x="726" y="192"/>
                    <a:pt x="719" y="190"/>
                  </a:cubicBezTo>
                  <a:cubicBezTo>
                    <a:pt x="712" y="187"/>
                    <a:pt x="705" y="184"/>
                    <a:pt x="700" y="180"/>
                  </a:cubicBezTo>
                  <a:cubicBezTo>
                    <a:pt x="698" y="179"/>
                    <a:pt x="698" y="179"/>
                    <a:pt x="698" y="179"/>
                  </a:cubicBezTo>
                  <a:cubicBezTo>
                    <a:pt x="698" y="212"/>
                    <a:pt x="698" y="212"/>
                    <a:pt x="698" y="212"/>
                  </a:cubicBezTo>
                  <a:cubicBezTo>
                    <a:pt x="699" y="212"/>
                    <a:pt x="699" y="212"/>
                    <a:pt x="699" y="212"/>
                  </a:cubicBezTo>
                  <a:cubicBezTo>
                    <a:pt x="703" y="215"/>
                    <a:pt x="710" y="216"/>
                    <a:pt x="717" y="218"/>
                  </a:cubicBezTo>
                  <a:cubicBezTo>
                    <a:pt x="724" y="219"/>
                    <a:pt x="731" y="220"/>
                    <a:pt x="736" y="220"/>
                  </a:cubicBezTo>
                  <a:cubicBezTo>
                    <a:pt x="754" y="220"/>
                    <a:pt x="768" y="216"/>
                    <a:pt x="778" y="208"/>
                  </a:cubicBezTo>
                  <a:cubicBezTo>
                    <a:pt x="789" y="199"/>
                    <a:pt x="794" y="188"/>
                    <a:pt x="794" y="175"/>
                  </a:cubicBezTo>
                  <a:cubicBezTo>
                    <a:pt x="794" y="165"/>
                    <a:pt x="791" y="157"/>
                    <a:pt x="786" y="150"/>
                  </a:cubicBezTo>
                  <a:cubicBezTo>
                    <a:pt x="780" y="143"/>
                    <a:pt x="770" y="137"/>
                    <a:pt x="757" y="132"/>
                  </a:cubicBezTo>
                  <a:close/>
                  <a:moveTo>
                    <a:pt x="938" y="89"/>
                  </a:moveTo>
                  <a:cubicBezTo>
                    <a:pt x="951" y="102"/>
                    <a:pt x="957" y="120"/>
                    <a:pt x="957" y="143"/>
                  </a:cubicBezTo>
                  <a:cubicBezTo>
                    <a:pt x="957" y="166"/>
                    <a:pt x="951" y="185"/>
                    <a:pt x="937" y="199"/>
                  </a:cubicBezTo>
                  <a:cubicBezTo>
                    <a:pt x="924" y="213"/>
                    <a:pt x="905" y="220"/>
                    <a:pt x="882" y="220"/>
                  </a:cubicBezTo>
                  <a:cubicBezTo>
                    <a:pt x="860" y="220"/>
                    <a:pt x="842" y="213"/>
                    <a:pt x="829" y="200"/>
                  </a:cubicBezTo>
                  <a:cubicBezTo>
                    <a:pt x="816" y="187"/>
                    <a:pt x="809" y="169"/>
                    <a:pt x="809" y="146"/>
                  </a:cubicBezTo>
                  <a:cubicBezTo>
                    <a:pt x="809" y="122"/>
                    <a:pt x="816" y="103"/>
                    <a:pt x="829" y="89"/>
                  </a:cubicBezTo>
                  <a:cubicBezTo>
                    <a:pt x="843" y="76"/>
                    <a:pt x="862" y="69"/>
                    <a:pt x="885" y="69"/>
                  </a:cubicBezTo>
                  <a:cubicBezTo>
                    <a:pt x="908" y="69"/>
                    <a:pt x="926" y="75"/>
                    <a:pt x="938" y="89"/>
                  </a:cubicBezTo>
                  <a:close/>
                  <a:moveTo>
                    <a:pt x="922" y="144"/>
                  </a:moveTo>
                  <a:cubicBezTo>
                    <a:pt x="922" y="129"/>
                    <a:pt x="919" y="117"/>
                    <a:pt x="912" y="109"/>
                  </a:cubicBezTo>
                  <a:cubicBezTo>
                    <a:pt x="905" y="101"/>
                    <a:pt x="896" y="97"/>
                    <a:pt x="884" y="97"/>
                  </a:cubicBezTo>
                  <a:cubicBezTo>
                    <a:pt x="871" y="97"/>
                    <a:pt x="862" y="101"/>
                    <a:pt x="855" y="109"/>
                  </a:cubicBezTo>
                  <a:cubicBezTo>
                    <a:pt x="848" y="118"/>
                    <a:pt x="844" y="130"/>
                    <a:pt x="844" y="145"/>
                  </a:cubicBezTo>
                  <a:cubicBezTo>
                    <a:pt x="844" y="160"/>
                    <a:pt x="848" y="172"/>
                    <a:pt x="855" y="180"/>
                  </a:cubicBezTo>
                  <a:cubicBezTo>
                    <a:pt x="862" y="188"/>
                    <a:pt x="871" y="192"/>
                    <a:pt x="884" y="192"/>
                  </a:cubicBezTo>
                  <a:cubicBezTo>
                    <a:pt x="896" y="192"/>
                    <a:pt x="906" y="188"/>
                    <a:pt x="912" y="180"/>
                  </a:cubicBezTo>
                  <a:cubicBezTo>
                    <a:pt x="919" y="172"/>
                    <a:pt x="922" y="160"/>
                    <a:pt x="922" y="144"/>
                  </a:cubicBezTo>
                  <a:close/>
                  <a:moveTo>
                    <a:pt x="1139" y="100"/>
                  </a:moveTo>
                  <a:cubicBezTo>
                    <a:pt x="1139" y="72"/>
                    <a:pt x="1139" y="72"/>
                    <a:pt x="1139" y="72"/>
                  </a:cubicBezTo>
                  <a:cubicBezTo>
                    <a:pt x="1104" y="72"/>
                    <a:pt x="1104" y="72"/>
                    <a:pt x="1104" y="72"/>
                  </a:cubicBezTo>
                  <a:cubicBezTo>
                    <a:pt x="1104" y="29"/>
                    <a:pt x="1104" y="29"/>
                    <a:pt x="1104" y="29"/>
                  </a:cubicBezTo>
                  <a:cubicBezTo>
                    <a:pt x="1103" y="29"/>
                    <a:pt x="1103" y="29"/>
                    <a:pt x="1103" y="29"/>
                  </a:cubicBezTo>
                  <a:cubicBezTo>
                    <a:pt x="1071" y="39"/>
                    <a:pt x="1071" y="39"/>
                    <a:pt x="1071" y="39"/>
                  </a:cubicBezTo>
                  <a:cubicBezTo>
                    <a:pt x="1070" y="40"/>
                    <a:pt x="1070" y="40"/>
                    <a:pt x="1070" y="40"/>
                  </a:cubicBezTo>
                  <a:cubicBezTo>
                    <a:pt x="1070" y="72"/>
                    <a:pt x="1070" y="72"/>
                    <a:pt x="1070" y="72"/>
                  </a:cubicBezTo>
                  <a:cubicBezTo>
                    <a:pt x="1019" y="72"/>
                    <a:pt x="1019" y="72"/>
                    <a:pt x="1019" y="72"/>
                  </a:cubicBezTo>
                  <a:cubicBezTo>
                    <a:pt x="1019" y="54"/>
                    <a:pt x="1019" y="54"/>
                    <a:pt x="1019" y="54"/>
                  </a:cubicBezTo>
                  <a:cubicBezTo>
                    <a:pt x="1019" y="46"/>
                    <a:pt x="1021" y="39"/>
                    <a:pt x="1025" y="35"/>
                  </a:cubicBezTo>
                  <a:cubicBezTo>
                    <a:pt x="1028" y="30"/>
                    <a:pt x="1034" y="28"/>
                    <a:pt x="1040" y="28"/>
                  </a:cubicBezTo>
                  <a:cubicBezTo>
                    <a:pt x="1045" y="28"/>
                    <a:pt x="1050" y="29"/>
                    <a:pt x="1055" y="32"/>
                  </a:cubicBezTo>
                  <a:cubicBezTo>
                    <a:pt x="1057" y="32"/>
                    <a:pt x="1057" y="32"/>
                    <a:pt x="1057" y="32"/>
                  </a:cubicBezTo>
                  <a:cubicBezTo>
                    <a:pt x="1057" y="3"/>
                    <a:pt x="1057" y="3"/>
                    <a:pt x="1057" y="3"/>
                  </a:cubicBezTo>
                  <a:cubicBezTo>
                    <a:pt x="1056" y="3"/>
                    <a:pt x="1056" y="3"/>
                    <a:pt x="1056" y="3"/>
                  </a:cubicBezTo>
                  <a:cubicBezTo>
                    <a:pt x="1051" y="1"/>
                    <a:pt x="1045" y="0"/>
                    <a:pt x="1037" y="0"/>
                  </a:cubicBezTo>
                  <a:cubicBezTo>
                    <a:pt x="1027" y="0"/>
                    <a:pt x="1018" y="3"/>
                    <a:pt x="1010" y="7"/>
                  </a:cubicBezTo>
                  <a:cubicBezTo>
                    <a:pt x="1002" y="11"/>
                    <a:pt x="996" y="17"/>
                    <a:pt x="991" y="25"/>
                  </a:cubicBezTo>
                  <a:cubicBezTo>
                    <a:pt x="987" y="33"/>
                    <a:pt x="985" y="42"/>
                    <a:pt x="985" y="52"/>
                  </a:cubicBezTo>
                  <a:cubicBezTo>
                    <a:pt x="985" y="72"/>
                    <a:pt x="985" y="72"/>
                    <a:pt x="985" y="72"/>
                  </a:cubicBezTo>
                  <a:cubicBezTo>
                    <a:pt x="961" y="72"/>
                    <a:pt x="961" y="72"/>
                    <a:pt x="961" y="72"/>
                  </a:cubicBezTo>
                  <a:cubicBezTo>
                    <a:pt x="961" y="100"/>
                    <a:pt x="961" y="100"/>
                    <a:pt x="961" y="100"/>
                  </a:cubicBezTo>
                  <a:cubicBezTo>
                    <a:pt x="985" y="100"/>
                    <a:pt x="985" y="100"/>
                    <a:pt x="985" y="100"/>
                  </a:cubicBezTo>
                  <a:cubicBezTo>
                    <a:pt x="985" y="217"/>
                    <a:pt x="985" y="217"/>
                    <a:pt x="985" y="217"/>
                  </a:cubicBezTo>
                  <a:cubicBezTo>
                    <a:pt x="1019" y="217"/>
                    <a:pt x="1019" y="217"/>
                    <a:pt x="1019" y="217"/>
                  </a:cubicBezTo>
                  <a:cubicBezTo>
                    <a:pt x="1019" y="100"/>
                    <a:pt x="1019" y="100"/>
                    <a:pt x="1019" y="100"/>
                  </a:cubicBezTo>
                  <a:cubicBezTo>
                    <a:pt x="1070" y="100"/>
                    <a:pt x="1070" y="100"/>
                    <a:pt x="1070" y="100"/>
                  </a:cubicBezTo>
                  <a:cubicBezTo>
                    <a:pt x="1070" y="174"/>
                    <a:pt x="1070" y="174"/>
                    <a:pt x="1070" y="174"/>
                  </a:cubicBezTo>
                  <a:cubicBezTo>
                    <a:pt x="1070" y="205"/>
                    <a:pt x="1084" y="220"/>
                    <a:pt x="1113" y="220"/>
                  </a:cubicBezTo>
                  <a:cubicBezTo>
                    <a:pt x="1118" y="220"/>
                    <a:pt x="1122" y="220"/>
                    <a:pt x="1127" y="219"/>
                  </a:cubicBezTo>
                  <a:cubicBezTo>
                    <a:pt x="1133" y="217"/>
                    <a:pt x="1136" y="216"/>
                    <a:pt x="1138" y="215"/>
                  </a:cubicBezTo>
                  <a:cubicBezTo>
                    <a:pt x="1139" y="215"/>
                    <a:pt x="1139" y="215"/>
                    <a:pt x="1139" y="215"/>
                  </a:cubicBezTo>
                  <a:cubicBezTo>
                    <a:pt x="1139" y="187"/>
                    <a:pt x="1139" y="187"/>
                    <a:pt x="1139" y="187"/>
                  </a:cubicBezTo>
                  <a:cubicBezTo>
                    <a:pt x="1137" y="188"/>
                    <a:pt x="1137" y="188"/>
                    <a:pt x="1137" y="188"/>
                  </a:cubicBezTo>
                  <a:cubicBezTo>
                    <a:pt x="1135" y="189"/>
                    <a:pt x="1133" y="190"/>
                    <a:pt x="1130" y="191"/>
                  </a:cubicBezTo>
                  <a:cubicBezTo>
                    <a:pt x="1127" y="192"/>
                    <a:pt x="1125" y="192"/>
                    <a:pt x="1123" y="192"/>
                  </a:cubicBezTo>
                  <a:cubicBezTo>
                    <a:pt x="1117" y="192"/>
                    <a:pt x="1112" y="190"/>
                    <a:pt x="1109" y="187"/>
                  </a:cubicBezTo>
                  <a:cubicBezTo>
                    <a:pt x="1106" y="183"/>
                    <a:pt x="1104" y="177"/>
                    <a:pt x="1104" y="168"/>
                  </a:cubicBezTo>
                  <a:cubicBezTo>
                    <a:pt x="1104" y="100"/>
                    <a:pt x="1104" y="100"/>
                    <a:pt x="1104" y="100"/>
                  </a:cubicBezTo>
                  <a:lnTo>
                    <a:pt x="1139" y="100"/>
                  </a:lnTo>
                  <a:close/>
                </a:path>
              </a:pathLst>
            </a:custGeom>
            <a:solidFill>
              <a:srgbClr val="767676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2014093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&amp; 2-color Non-bullet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274638" y="1212850"/>
            <a:ext cx="11887200" cy="2025170"/>
          </a:xfrm>
        </p:spPr>
        <p:txBody>
          <a:bodyPr/>
          <a:lstStyle>
            <a:lvl1pPr marL="0" indent="0">
              <a:buNone/>
              <a:defRPr>
                <a:gradFill>
                  <a:gsLst>
                    <a:gs pos="1250">
                      <a:schemeClr val="tx2"/>
                    </a:gs>
                    <a:gs pos="99000">
                      <a:schemeClr val="tx2"/>
                    </a:gs>
                  </a:gsLst>
                  <a:lin ang="5400000" scaled="0"/>
                </a:gradFill>
              </a:defRPr>
            </a:lvl1pPr>
            <a:lvl2pPr marL="0" indent="0">
              <a:buFontTx/>
              <a:buNone/>
              <a:defRPr sz="2000"/>
            </a:lvl2pPr>
            <a:lvl3pPr marL="228600" indent="0">
              <a:buNone/>
              <a:defRPr/>
            </a:lvl3pPr>
            <a:lvl4pPr marL="457200" indent="0">
              <a:buNone/>
              <a:defRPr/>
            </a:lvl4pPr>
            <a:lvl5pPr marL="685800" indent="0"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04661320"/>
      </p:ext>
    </p:extLst>
  </p:cSld>
  <p:clrMapOvr>
    <a:masterClrMapping/>
  </p:clrMapOvr>
  <p:transition>
    <p:fade/>
  </p:transition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&amp; Non-bullet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274638" y="1212850"/>
            <a:ext cx="11887200" cy="2025170"/>
          </a:xfrm>
        </p:spPr>
        <p:txBody>
          <a:bodyPr/>
          <a:lstStyle>
            <a:lvl1pPr marL="0" indent="0">
              <a:buNone/>
              <a:defRPr>
                <a:gradFill>
                  <a:gsLst>
                    <a:gs pos="1250">
                      <a:schemeClr val="tx1"/>
                    </a:gs>
                    <a:gs pos="99000">
                      <a:schemeClr val="tx1"/>
                    </a:gs>
                  </a:gsLst>
                  <a:lin ang="5400000" scaled="0"/>
                </a:gradFill>
              </a:defRPr>
            </a:lvl1pPr>
            <a:lvl2pPr marL="0" indent="0">
              <a:buFontTx/>
              <a:buNone/>
              <a:defRPr sz="2000"/>
            </a:lvl2pPr>
            <a:lvl3pPr marL="228600" indent="0">
              <a:buNone/>
              <a:defRPr/>
            </a:lvl3pPr>
            <a:lvl4pPr marL="457200" indent="0">
              <a:buNone/>
              <a:defRPr/>
            </a:lvl4pPr>
            <a:lvl5pPr marL="685800" indent="0"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33064738"/>
      </p:ext>
    </p:extLst>
  </p:cSld>
  <p:clrMapOvr>
    <a:masterClrMapping/>
  </p:clrMapOvr>
  <p:transition>
    <p:fade/>
  </p:transition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 1st level colo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274638" y="1212850"/>
            <a:ext cx="11887200" cy="2025170"/>
          </a:xfrm>
        </p:spPr>
        <p:txBody>
          <a:bodyPr>
            <a:spAutoFit/>
          </a:bodyPr>
          <a:lstStyle>
            <a:lvl1pPr>
              <a:defRPr sz="3600">
                <a:gradFill>
                  <a:gsLst>
                    <a:gs pos="1250">
                      <a:schemeClr val="tx2"/>
                    </a:gs>
                    <a:gs pos="99000">
                      <a:schemeClr val="tx2"/>
                    </a:gs>
                  </a:gsLst>
                  <a:lin ang="5400000" scaled="0"/>
                </a:gradFill>
              </a:defRPr>
            </a:lvl1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4163570925"/>
      </p:ext>
    </p:extLst>
  </p:cSld>
  <p:clrMapOvr>
    <a:masterClrMapping/>
  </p:clrMapOvr>
  <p:transition>
    <p:fade/>
  </p:transition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274638" y="1212850"/>
            <a:ext cx="11887200" cy="2025170"/>
          </a:xfrm>
        </p:spPr>
        <p:txBody>
          <a:bodyPr>
            <a:spAutoFit/>
          </a:bodyPr>
          <a:lstStyle>
            <a:lvl1pPr>
              <a:defRPr sz="3600"/>
            </a:lvl1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498686771"/>
      </p:ext>
    </p:extLst>
  </p:cSld>
  <p:clrMapOvr>
    <a:masterClrMapping/>
  </p:clrMapOvr>
  <p:transition>
    <p:fade/>
  </p:transition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lumn 2-color Non-bullete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274639" y="1212849"/>
            <a:ext cx="5486399" cy="2468368"/>
          </a:xfrm>
        </p:spPr>
        <p:txBody>
          <a:bodyPr wrap="square">
            <a:spAutoFit/>
          </a:bodyPr>
          <a:lstStyle>
            <a:lvl1pPr marL="0" indent="0">
              <a:spcBef>
                <a:spcPts val="1224"/>
              </a:spcBef>
              <a:buClr>
                <a:schemeClr val="tx1"/>
              </a:buClr>
              <a:buFont typeface="Wingdings" pitchFamily="2" charset="2"/>
              <a:buNone/>
              <a:defRPr sz="3600">
                <a:gradFill>
                  <a:gsLst>
                    <a:gs pos="1250">
                      <a:schemeClr val="tx2"/>
                    </a:gs>
                    <a:gs pos="99000">
                      <a:schemeClr val="tx2"/>
                    </a:gs>
                  </a:gsLst>
                  <a:lin ang="5400000" scaled="0"/>
                </a:gradFill>
              </a:defRPr>
            </a:lvl1pPr>
            <a:lvl2pPr marL="0" indent="0">
              <a:buNone/>
              <a:defRPr sz="2000"/>
            </a:lvl2pPr>
            <a:lvl3pPr marL="231775" indent="0">
              <a:buNone/>
              <a:tabLst/>
              <a:defRPr sz="2000"/>
            </a:lvl3pPr>
            <a:lvl4pPr marL="460375" indent="0">
              <a:buNone/>
              <a:defRPr/>
            </a:lvl4pPr>
            <a:lvl5pPr marL="685800" indent="0">
              <a:buNone/>
              <a:tabLst/>
              <a:defRPr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3"/>
          <p:cNvSpPr>
            <a:spLocks noGrp="1"/>
          </p:cNvSpPr>
          <p:nvPr>
            <p:ph type="body" sz="quarter" idx="11"/>
          </p:nvPr>
        </p:nvSpPr>
        <p:spPr>
          <a:xfrm>
            <a:off x="6675439" y="1212849"/>
            <a:ext cx="5486399" cy="2468368"/>
          </a:xfrm>
        </p:spPr>
        <p:txBody>
          <a:bodyPr wrap="square">
            <a:spAutoFit/>
          </a:bodyPr>
          <a:lstStyle>
            <a:lvl1pPr marL="0" indent="0">
              <a:spcBef>
                <a:spcPts val="1224"/>
              </a:spcBef>
              <a:buClr>
                <a:schemeClr val="tx1"/>
              </a:buClr>
              <a:buFont typeface="Wingdings" pitchFamily="2" charset="2"/>
              <a:buNone/>
              <a:defRPr sz="3600">
                <a:gradFill>
                  <a:gsLst>
                    <a:gs pos="1250">
                      <a:schemeClr val="tx2"/>
                    </a:gs>
                    <a:gs pos="99000">
                      <a:schemeClr val="tx2"/>
                    </a:gs>
                  </a:gsLst>
                  <a:lin ang="5400000" scaled="0"/>
                </a:gradFill>
              </a:defRPr>
            </a:lvl1pPr>
            <a:lvl2pPr marL="0" indent="0">
              <a:buNone/>
              <a:defRPr sz="2000"/>
            </a:lvl2pPr>
            <a:lvl3pPr marL="231775" indent="0">
              <a:buNone/>
              <a:tabLst/>
              <a:defRPr sz="2000"/>
            </a:lvl3pPr>
            <a:lvl4pPr marL="460375" indent="0">
              <a:buNone/>
              <a:defRPr/>
            </a:lvl4pPr>
            <a:lvl5pPr marL="685800" indent="0">
              <a:buNone/>
              <a:tabLst/>
              <a:defRPr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77619534"/>
      </p:ext>
    </p:extLst>
  </p:cSld>
  <p:clrMapOvr>
    <a:masterClrMapping/>
  </p:clrMapOvr>
  <p:transition>
    <p:fade/>
  </p:transition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lumn Non-bullet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274639" y="1212849"/>
            <a:ext cx="5486399" cy="2468368"/>
          </a:xfrm>
        </p:spPr>
        <p:txBody>
          <a:bodyPr wrap="square">
            <a:spAutoFit/>
          </a:bodyPr>
          <a:lstStyle>
            <a:lvl1pPr marL="0" indent="0">
              <a:spcBef>
                <a:spcPts val="1224"/>
              </a:spcBef>
              <a:buClr>
                <a:schemeClr val="tx1"/>
              </a:buClr>
              <a:buFont typeface="Wingdings" pitchFamily="2" charset="2"/>
              <a:buNone/>
              <a:defRPr sz="3600"/>
            </a:lvl1pPr>
            <a:lvl2pPr marL="0" indent="0">
              <a:buNone/>
              <a:defRPr sz="2000"/>
            </a:lvl2pPr>
            <a:lvl3pPr marL="231775" indent="0">
              <a:buNone/>
              <a:tabLst/>
              <a:defRPr sz="2000"/>
            </a:lvl3pPr>
            <a:lvl4pPr marL="460375" indent="0">
              <a:buNone/>
              <a:defRPr/>
            </a:lvl4pPr>
            <a:lvl5pPr marL="685800" indent="0">
              <a:buNone/>
              <a:tabLst/>
              <a:defRPr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3"/>
          <p:cNvSpPr>
            <a:spLocks noGrp="1"/>
          </p:cNvSpPr>
          <p:nvPr>
            <p:ph type="body" sz="quarter" idx="11"/>
          </p:nvPr>
        </p:nvSpPr>
        <p:spPr>
          <a:xfrm>
            <a:off x="6675439" y="1212849"/>
            <a:ext cx="5486399" cy="2468368"/>
          </a:xfrm>
        </p:spPr>
        <p:txBody>
          <a:bodyPr wrap="square">
            <a:spAutoFit/>
          </a:bodyPr>
          <a:lstStyle>
            <a:lvl1pPr marL="0" indent="0">
              <a:spcBef>
                <a:spcPts val="1224"/>
              </a:spcBef>
              <a:buClr>
                <a:schemeClr val="tx1"/>
              </a:buClr>
              <a:buFont typeface="Wingdings" pitchFamily="2" charset="2"/>
              <a:buNone/>
              <a:defRPr sz="3600"/>
            </a:lvl1pPr>
            <a:lvl2pPr marL="0" indent="0">
              <a:buNone/>
              <a:defRPr sz="2000"/>
            </a:lvl2pPr>
            <a:lvl3pPr marL="231775" indent="0">
              <a:buNone/>
              <a:tabLst/>
              <a:defRPr sz="2000"/>
            </a:lvl3pPr>
            <a:lvl4pPr marL="460375" indent="0">
              <a:buNone/>
              <a:defRPr/>
            </a:lvl4pPr>
            <a:lvl5pPr marL="685800" indent="0">
              <a:buNone/>
              <a:tabLst/>
              <a:defRPr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64073334"/>
      </p:ext>
    </p:extLst>
  </p:cSld>
  <p:clrMapOvr>
    <a:masterClrMapping/>
  </p:clrMapOvr>
  <p:transition>
    <p:fade/>
  </p:transition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lumn Bullet text 1st level colo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274639" y="1212849"/>
            <a:ext cx="5486399" cy="2425279"/>
          </a:xfrm>
        </p:spPr>
        <p:txBody>
          <a:bodyPr wrap="square">
            <a:spAutoFit/>
          </a:bodyPr>
          <a:lstStyle>
            <a:lvl1pPr marL="287338" indent="-287338">
              <a:spcBef>
                <a:spcPts val="1224"/>
              </a:spcBef>
              <a:buClr>
                <a:schemeClr val="tx2"/>
              </a:buClr>
              <a:buFont typeface="Arial" pitchFamily="34" charset="0"/>
              <a:buChar char="•"/>
              <a:defRPr sz="3200">
                <a:gradFill>
                  <a:gsLst>
                    <a:gs pos="1250">
                      <a:schemeClr val="tx2"/>
                    </a:gs>
                    <a:gs pos="99000">
                      <a:schemeClr val="tx2"/>
                    </a:gs>
                  </a:gsLst>
                  <a:lin ang="5400000" scaled="0"/>
                </a:gradFill>
              </a:defRPr>
            </a:lvl1pPr>
            <a:lvl2pPr marL="531166" indent="-233195">
              <a:defRPr sz="2400"/>
            </a:lvl2pPr>
            <a:lvl3pPr marL="699585" indent="-168419">
              <a:tabLst/>
              <a:defRPr sz="2000"/>
            </a:lvl3pPr>
            <a:lvl4pPr marL="880958" indent="-181374">
              <a:defRPr/>
            </a:lvl4pPr>
            <a:lvl5pPr marL="1049377" indent="-168419">
              <a:tabLst/>
              <a:defRPr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3"/>
          <p:cNvSpPr>
            <a:spLocks noGrp="1"/>
          </p:cNvSpPr>
          <p:nvPr>
            <p:ph type="body" sz="quarter" idx="11"/>
          </p:nvPr>
        </p:nvSpPr>
        <p:spPr>
          <a:xfrm>
            <a:off x="6675439" y="1212849"/>
            <a:ext cx="5486399" cy="2425279"/>
          </a:xfrm>
        </p:spPr>
        <p:txBody>
          <a:bodyPr wrap="square">
            <a:spAutoFit/>
          </a:bodyPr>
          <a:lstStyle>
            <a:lvl1pPr marL="287338" indent="-287338">
              <a:spcBef>
                <a:spcPts val="1224"/>
              </a:spcBef>
              <a:buClr>
                <a:schemeClr val="tx2"/>
              </a:buClr>
              <a:buFont typeface="Arial" pitchFamily="34" charset="0"/>
              <a:buChar char="•"/>
              <a:defRPr sz="3200">
                <a:gradFill>
                  <a:gsLst>
                    <a:gs pos="1250">
                      <a:schemeClr val="tx2"/>
                    </a:gs>
                    <a:gs pos="99000">
                      <a:schemeClr val="tx2"/>
                    </a:gs>
                  </a:gsLst>
                  <a:lin ang="5400000" scaled="0"/>
                </a:gradFill>
              </a:defRPr>
            </a:lvl1pPr>
            <a:lvl2pPr marL="531166" indent="-233195">
              <a:defRPr sz="2400"/>
            </a:lvl2pPr>
            <a:lvl3pPr marL="699585" indent="-168419">
              <a:tabLst/>
              <a:defRPr sz="2000"/>
            </a:lvl3pPr>
            <a:lvl4pPr marL="880958" indent="-181374">
              <a:defRPr/>
            </a:lvl4pPr>
            <a:lvl5pPr marL="1049377" indent="-168419">
              <a:tabLst/>
              <a:defRPr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81699443"/>
      </p:ext>
    </p:extLst>
  </p:cSld>
  <p:clrMapOvr>
    <a:masterClrMapping/>
  </p:clrMapOvr>
  <p:transition>
    <p:fade/>
  </p:transition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lumn Bulle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274639" y="1212849"/>
            <a:ext cx="5486399" cy="2425279"/>
          </a:xfrm>
        </p:spPr>
        <p:txBody>
          <a:bodyPr wrap="square">
            <a:spAutoFit/>
          </a:bodyPr>
          <a:lstStyle>
            <a:lvl1pPr marL="287338" indent="-287338">
              <a:spcBef>
                <a:spcPts val="1224"/>
              </a:spcBef>
              <a:buClr>
                <a:schemeClr val="tx1"/>
              </a:buClr>
              <a:buFont typeface="Arial" pitchFamily="34" charset="0"/>
              <a:buChar char="•"/>
              <a:defRPr sz="3200"/>
            </a:lvl1pPr>
            <a:lvl2pPr marL="531166" indent="-233195">
              <a:defRPr sz="2400"/>
            </a:lvl2pPr>
            <a:lvl3pPr marL="699585" indent="-168419">
              <a:tabLst/>
              <a:defRPr sz="2000"/>
            </a:lvl3pPr>
            <a:lvl4pPr marL="880958" indent="-181374">
              <a:defRPr/>
            </a:lvl4pPr>
            <a:lvl5pPr marL="1049377" indent="-168419">
              <a:tabLst/>
              <a:defRPr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3"/>
          <p:cNvSpPr>
            <a:spLocks noGrp="1"/>
          </p:cNvSpPr>
          <p:nvPr>
            <p:ph type="body" sz="quarter" idx="11"/>
          </p:nvPr>
        </p:nvSpPr>
        <p:spPr>
          <a:xfrm>
            <a:off x="6675439" y="1212849"/>
            <a:ext cx="5486399" cy="2425279"/>
          </a:xfrm>
        </p:spPr>
        <p:txBody>
          <a:bodyPr wrap="square">
            <a:spAutoFit/>
          </a:bodyPr>
          <a:lstStyle>
            <a:lvl1pPr marL="287338" indent="-287338">
              <a:spcBef>
                <a:spcPts val="1224"/>
              </a:spcBef>
              <a:buClr>
                <a:schemeClr val="tx1"/>
              </a:buClr>
              <a:buFont typeface="Arial" pitchFamily="34" charset="0"/>
              <a:buChar char="•"/>
              <a:defRPr sz="3200"/>
            </a:lvl1pPr>
            <a:lvl2pPr marL="531166" indent="-233195">
              <a:defRPr sz="2400"/>
            </a:lvl2pPr>
            <a:lvl3pPr marL="699585" indent="-168419">
              <a:tabLst/>
              <a:defRPr sz="2000"/>
            </a:lvl3pPr>
            <a:lvl4pPr marL="880958" indent="-181374">
              <a:defRPr/>
            </a:lvl4pPr>
            <a:lvl5pPr marL="1049377" indent="-168419">
              <a:tabLst/>
              <a:defRPr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55704304"/>
      </p:ext>
    </p:extLst>
  </p:cSld>
  <p:clrMapOvr>
    <a:masterClrMapping/>
  </p:clrMapOvr>
  <p:transition>
    <p:fade/>
  </p:transition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101446579"/>
      </p:ext>
    </p:extLst>
  </p:cSld>
  <p:clrMapOvr>
    <a:masterClrMapping/>
  </p:clrMapOvr>
  <p:transition>
    <p:fade/>
  </p:transition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mo slid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274639" y="1209973"/>
            <a:ext cx="10056812" cy="2751698"/>
          </a:xfrm>
          <a:noFill/>
        </p:spPr>
        <p:txBody>
          <a:bodyPr tIns="91440" bIns="91440" anchor="t" anchorCtr="0"/>
          <a:lstStyle>
            <a:lvl1pPr>
              <a:defRPr sz="7200" spc="-100" baseline="0">
                <a:gradFill>
                  <a:gsLst>
                    <a:gs pos="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</a:defRPr>
            </a:lvl1pPr>
          </a:lstStyle>
          <a:p>
            <a:r>
              <a:rPr lang="en-US" dirty="0"/>
              <a:t>Demo title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2" hasCustomPrompt="1"/>
          </p:nvPr>
        </p:nvSpPr>
        <p:spPr>
          <a:xfrm>
            <a:off x="274638" y="3954463"/>
            <a:ext cx="10058401" cy="1829593"/>
          </a:xfrm>
          <a:noFill/>
        </p:spPr>
        <p:txBody>
          <a:bodyPr lIns="182880" tIns="146304" rIns="182880" bIns="146304">
            <a:noAutofit/>
          </a:bodyPr>
          <a:lstStyle>
            <a:lvl1pPr marL="0" indent="0">
              <a:spcBef>
                <a:spcPts val="0"/>
              </a:spcBef>
              <a:buNone/>
              <a:defRPr sz="3600" spc="0" baseline="0">
                <a:gradFill>
                  <a:gsLst>
                    <a:gs pos="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+mj-lt"/>
              </a:defRPr>
            </a:lvl1pPr>
          </a:lstStyle>
          <a:p>
            <a:pPr lvl="0"/>
            <a:r>
              <a:rPr lang="en-US" dirty="0"/>
              <a:t>Speaker Name</a:t>
            </a:r>
          </a:p>
        </p:txBody>
      </p:sp>
    </p:spTree>
    <p:extLst>
      <p:ext uri="{BB962C8B-B14F-4D97-AF65-F5344CB8AC3E}">
        <p14:creationId xmlns:p14="http://schemas.microsoft.com/office/powerpoint/2010/main" val="51781933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ideo slide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274639" y="1209973"/>
            <a:ext cx="10056812" cy="2751698"/>
          </a:xfrm>
          <a:noFill/>
        </p:spPr>
        <p:txBody>
          <a:bodyPr tIns="91440" bIns="91440" anchor="t" anchorCtr="0"/>
          <a:lstStyle>
            <a:lvl1pPr>
              <a:defRPr lang="en-US" sz="7200" b="0" kern="1200" cap="none" spc="-100" baseline="0" dirty="0">
                <a:ln w="3175">
                  <a:noFill/>
                </a:ln>
                <a:gradFill>
                  <a:gsLst>
                    <a:gs pos="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effectLst/>
                <a:latin typeface="+mj-lt"/>
                <a:ea typeface="+mn-ea"/>
                <a:cs typeface="Segoe UI" pitchFamily="34" charset="0"/>
              </a:defRPr>
            </a:lvl1pPr>
          </a:lstStyle>
          <a:p>
            <a:r>
              <a:rPr lang="en-US" dirty="0"/>
              <a:t>Video title</a:t>
            </a:r>
          </a:p>
        </p:txBody>
      </p:sp>
    </p:spTree>
    <p:extLst>
      <p:ext uri="{BB962C8B-B14F-4D97-AF65-F5344CB8AC3E}">
        <p14:creationId xmlns:p14="http://schemas.microsoft.com/office/powerpoint/2010/main" val="84406003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Title Accent Color 1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274638" y="2125662"/>
            <a:ext cx="11887200" cy="1181862"/>
          </a:xfrm>
          <a:noFill/>
        </p:spPr>
        <p:txBody>
          <a:bodyPr tIns="91440" bIns="91440" anchor="t" anchorCtr="0">
            <a:spAutoFit/>
          </a:bodyPr>
          <a:lstStyle>
            <a:lvl1pPr>
              <a:defRPr sz="7200" spc="-100" baseline="0">
                <a:gradFill>
                  <a:gsLst>
                    <a:gs pos="100000">
                      <a:schemeClr val="tx1"/>
                    </a:gs>
                    <a:gs pos="0">
                      <a:schemeClr val="tx1"/>
                    </a:gs>
                  </a:gsLst>
                  <a:lin ang="5400000" scaled="0"/>
                </a:gradFill>
              </a:defRPr>
            </a:lvl1pPr>
          </a:lstStyle>
          <a:p>
            <a:r>
              <a:rPr lang="en-US" dirty="0"/>
              <a:t>Section title</a:t>
            </a:r>
          </a:p>
        </p:txBody>
      </p:sp>
    </p:spTree>
    <p:extLst>
      <p:ext uri="{BB962C8B-B14F-4D97-AF65-F5344CB8AC3E}">
        <p14:creationId xmlns:p14="http://schemas.microsoft.com/office/powerpoint/2010/main" val="104061288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fade/>
  </p:transition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Title Accent Color 2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274638" y="2125662"/>
            <a:ext cx="11887200" cy="1181862"/>
          </a:xfrm>
          <a:noFill/>
        </p:spPr>
        <p:txBody>
          <a:bodyPr tIns="91440" bIns="91440" anchor="t" anchorCtr="0">
            <a:spAutoFit/>
          </a:bodyPr>
          <a:lstStyle>
            <a:lvl1pPr>
              <a:defRPr sz="7200" spc="-100" baseline="0">
                <a:gradFill>
                  <a:gsLst>
                    <a:gs pos="100000">
                      <a:schemeClr val="tx1"/>
                    </a:gs>
                    <a:gs pos="0">
                      <a:schemeClr val="tx1"/>
                    </a:gs>
                  </a:gsLst>
                  <a:lin ang="5400000" scaled="0"/>
                </a:gradFill>
              </a:defRPr>
            </a:lvl1pPr>
          </a:lstStyle>
          <a:p>
            <a:r>
              <a:rPr lang="en-US" dirty="0"/>
              <a:t>Section title</a:t>
            </a:r>
          </a:p>
        </p:txBody>
      </p:sp>
    </p:spTree>
    <p:extLst>
      <p:ext uri="{BB962C8B-B14F-4D97-AF65-F5344CB8AC3E}">
        <p14:creationId xmlns:p14="http://schemas.microsoft.com/office/powerpoint/2010/main" val="111424401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fade/>
  </p:transition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Title Accent Color 3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274638" y="2125662"/>
            <a:ext cx="11887200" cy="1181862"/>
          </a:xfrm>
          <a:noFill/>
        </p:spPr>
        <p:txBody>
          <a:bodyPr tIns="91440" bIns="91440" anchor="t" anchorCtr="0">
            <a:spAutoFit/>
          </a:bodyPr>
          <a:lstStyle>
            <a:lvl1pPr>
              <a:defRPr sz="7200" spc="-100" baseline="0">
                <a:gradFill>
                  <a:gsLst>
                    <a:gs pos="100000">
                      <a:schemeClr val="tx1"/>
                    </a:gs>
                    <a:gs pos="0">
                      <a:schemeClr val="tx1"/>
                    </a:gs>
                  </a:gsLst>
                  <a:lin ang="5400000" scaled="0"/>
                </a:gradFill>
              </a:defRPr>
            </a:lvl1pPr>
          </a:lstStyle>
          <a:p>
            <a:r>
              <a:rPr lang="en-US" dirty="0"/>
              <a:t>Section title</a:t>
            </a:r>
          </a:p>
        </p:txBody>
      </p:sp>
    </p:spTree>
    <p:extLst>
      <p:ext uri="{BB962C8B-B14F-4D97-AF65-F5344CB8AC3E}">
        <p14:creationId xmlns:p14="http://schemas.microsoft.com/office/powerpoint/2010/main" val="171962899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fade/>
  </p:transition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50-50 Right Photo Layou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274639" y="1241426"/>
            <a:ext cx="5486399" cy="2012859"/>
          </a:xfrm>
        </p:spPr>
        <p:txBody>
          <a:bodyPr>
            <a:spAutoFit/>
          </a:bodyPr>
          <a:lstStyle>
            <a:lvl1pPr>
              <a:defRPr sz="6600" baseline="0">
                <a:gradFill>
                  <a:gsLst>
                    <a:gs pos="125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</a:defRPr>
            </a:lvl1pPr>
          </a:lstStyle>
          <a:p>
            <a:r>
              <a:rPr lang="en-US" dirty="0"/>
              <a:t>50/50 photo layout</a:t>
            </a:r>
          </a:p>
        </p:txBody>
      </p:sp>
      <p:sp>
        <p:nvSpPr>
          <p:cNvPr id="5" name="Picture Placeholder 4"/>
          <p:cNvSpPr>
            <a:spLocks noGrp="1"/>
          </p:cNvSpPr>
          <p:nvPr>
            <p:ph type="pic" sz="quarter" idx="10"/>
          </p:nvPr>
        </p:nvSpPr>
        <p:spPr bwMode="ltGray">
          <a:xfrm>
            <a:off x="6219825" y="0"/>
            <a:ext cx="6216650" cy="6992587"/>
          </a:xfrm>
          <a:blipFill>
            <a:blip r:embed="rId2"/>
            <a:stretch>
              <a:fillRect/>
            </a:stretch>
          </a:blipFill>
        </p:spPr>
        <p:txBody>
          <a:bodyPr tIns="548640" anchor="ctr" anchorCtr="0">
            <a:noAutofit/>
          </a:bodyPr>
          <a:lstStyle>
            <a:lvl1pPr marL="0" indent="0" algn="ctr">
              <a:buNone/>
              <a:defRPr sz="1600" b="1" cap="none" baseline="0">
                <a:gradFill>
                  <a:gsLst>
                    <a:gs pos="0">
                      <a:srgbClr val="FFFFFF"/>
                    </a:gs>
                    <a:gs pos="27000">
                      <a:srgbClr val="FFFFFF"/>
                    </a:gs>
                  </a:gsLst>
                  <a:lin ang="5400000" scaled="0"/>
                </a:gradFill>
                <a:latin typeface="+mn-lt"/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3230145"/>
      </p:ext>
    </p:extLst>
  </p:cSld>
  <p:clrMapOvr>
    <a:masterClrMapping/>
  </p:clrMapOvr>
  <p:transition>
    <p:fade/>
  </p:transition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91156136"/>
      </p:ext>
    </p:extLst>
  </p:cSld>
  <p:clrMapOvr>
    <a:masterClrMapping/>
  </p:clrMapOvr>
  <p:transition>
    <p:fade/>
  </p:transition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 Accent Color 1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8091172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fade/>
  </p:transition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 Accent Color 2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5849696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fade/>
  </p:transition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 Accent Color 3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7036744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fade/>
  </p:transition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veloper Co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baseline="0"/>
            </a:lvl1pPr>
          </a:lstStyle>
          <a:p>
            <a:r>
              <a:rPr lang="en-US" dirty="0"/>
              <a:t>Slide for developer code</a:t>
            </a:r>
          </a:p>
        </p:txBody>
      </p:sp>
      <p:sp>
        <p:nvSpPr>
          <p:cNvPr id="3" name="Rectangle 2"/>
          <p:cNvSpPr/>
          <p:nvPr/>
        </p:nvSpPr>
        <p:spPr bwMode="hidden">
          <a:xfrm>
            <a:off x="1" y="1212849"/>
            <a:ext cx="12436475" cy="5781676"/>
          </a:xfrm>
          <a:prstGeom prst="rect">
            <a:avLst/>
          </a:prstGeom>
          <a:solidFill>
            <a:srgbClr val="FFFFFF"/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6639" tIns="46639" rIns="46639" bIns="46639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32472" fontAlgn="base">
              <a:spcBef>
                <a:spcPct val="0"/>
              </a:spcBef>
              <a:spcAft>
                <a:spcPct val="0"/>
              </a:spcAft>
            </a:pPr>
            <a:endParaRPr lang="en-US" dirty="0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ea typeface="Segoe UI" pitchFamily="34" charset="0"/>
              <a:cs typeface="Segoe UI" pitchFamily="34" charset="0"/>
            </a:endParaRP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0"/>
          </p:nvPr>
        </p:nvSpPr>
        <p:spPr>
          <a:xfrm>
            <a:off x="274638" y="1221157"/>
            <a:ext cx="11887199" cy="1995931"/>
          </a:xfrm>
        </p:spPr>
        <p:txBody>
          <a:bodyPr/>
          <a:lstStyle>
            <a:lvl1pPr marL="0" indent="0">
              <a:buNone/>
              <a:defRPr sz="3300">
                <a:gradFill>
                  <a:gsLst>
                    <a:gs pos="1250">
                      <a:srgbClr val="000000"/>
                    </a:gs>
                    <a:gs pos="100000">
                      <a:srgbClr val="000000"/>
                    </a:gs>
                  </a:gsLst>
                  <a:lin ang="5400000" scaled="0"/>
                </a:gradFill>
                <a:latin typeface="Consolas" panose="020B0609020204030204" pitchFamily="49" charset="0"/>
                <a:cs typeface="Consolas" panose="020B0609020204030204" pitchFamily="49" charset="0"/>
              </a:defRPr>
            </a:lvl1pPr>
            <a:lvl2pPr marL="346553" indent="0">
              <a:buNone/>
              <a:defRPr>
                <a:gradFill>
                  <a:gsLst>
                    <a:gs pos="1250">
                      <a:srgbClr val="000000"/>
                    </a:gs>
                    <a:gs pos="100000">
                      <a:srgbClr val="000000"/>
                    </a:gs>
                  </a:gsLst>
                  <a:lin ang="5400000" scaled="0"/>
                </a:gradFill>
                <a:latin typeface="Consolas" panose="020B0609020204030204" pitchFamily="49" charset="0"/>
                <a:cs typeface="Consolas" panose="020B0609020204030204" pitchFamily="49" charset="0"/>
              </a:defRPr>
            </a:lvl2pPr>
            <a:lvl3pPr marL="584607" indent="0">
              <a:buNone/>
              <a:defRPr>
                <a:gradFill>
                  <a:gsLst>
                    <a:gs pos="1250">
                      <a:srgbClr val="000000"/>
                    </a:gs>
                    <a:gs pos="100000">
                      <a:srgbClr val="000000"/>
                    </a:gs>
                  </a:gsLst>
                  <a:lin ang="5400000" scaled="0"/>
                </a:gradFill>
                <a:latin typeface="Consolas" panose="020B0609020204030204" pitchFamily="49" charset="0"/>
                <a:cs typeface="Consolas" panose="020B0609020204030204" pitchFamily="49" charset="0"/>
              </a:defRPr>
            </a:lvl3pPr>
            <a:lvl4pPr marL="814563" indent="0">
              <a:buNone/>
              <a:defRPr>
                <a:gradFill>
                  <a:gsLst>
                    <a:gs pos="1250">
                      <a:srgbClr val="000000"/>
                    </a:gs>
                    <a:gs pos="100000">
                      <a:srgbClr val="000000"/>
                    </a:gs>
                  </a:gsLst>
                  <a:lin ang="5400000" scaled="0"/>
                </a:gradFill>
                <a:latin typeface="Consolas" panose="020B0609020204030204" pitchFamily="49" charset="0"/>
                <a:cs typeface="Consolas" panose="020B0609020204030204" pitchFamily="49" charset="0"/>
              </a:defRPr>
            </a:lvl4pPr>
            <a:lvl5pPr marL="1050997" indent="0">
              <a:buNone/>
              <a:defRPr>
                <a:gradFill>
                  <a:gsLst>
                    <a:gs pos="1250">
                      <a:srgbClr val="000000"/>
                    </a:gs>
                    <a:gs pos="100000">
                      <a:srgbClr val="000000"/>
                    </a:gs>
                  </a:gsLst>
                  <a:lin ang="5400000" scaled="0"/>
                </a:gradFill>
                <a:latin typeface="Consolas" panose="020B0609020204030204" pitchFamily="49" charset="0"/>
                <a:cs typeface="Consolas" panose="020B0609020204030204" pitchFamily="49" charset="0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Rectangle 5"/>
          <p:cNvSpPr/>
          <p:nvPr userDrawn="1"/>
        </p:nvSpPr>
        <p:spPr bwMode="hidden">
          <a:xfrm>
            <a:off x="1" y="1212849"/>
            <a:ext cx="12436475" cy="5781676"/>
          </a:xfrm>
          <a:prstGeom prst="rect">
            <a:avLst/>
          </a:prstGeom>
          <a:solidFill>
            <a:srgbClr val="FFFFFF"/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6639" tIns="46639" rIns="46639" bIns="46639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32472" fontAlgn="base">
              <a:spcBef>
                <a:spcPct val="0"/>
              </a:spcBef>
              <a:spcAft>
                <a:spcPct val="0"/>
              </a:spcAft>
            </a:pPr>
            <a:endParaRPr lang="en-US" dirty="0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ea typeface="Segoe UI" pitchFamily="34" charset="0"/>
              <a:cs typeface="Segoe U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46280535"/>
      </p:ext>
    </p:extLst>
  </p:cSld>
  <p:clrMapOvr>
    <a:masterClrMapping/>
  </p:clrMapOvr>
  <p:transition>
    <p:fade/>
  </p:transition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losing logo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3"/>
          <p:cNvSpPr txBox="1">
            <a:spLocks noChangeArrowheads="1"/>
          </p:cNvSpPr>
          <p:nvPr/>
        </p:nvSpPr>
        <p:spPr bwMode="blackWhite">
          <a:xfrm>
            <a:off x="274638" y="6292888"/>
            <a:ext cx="11856403" cy="403187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182880" tIns="146304" rIns="182880" bIns="146304" numCol="1" anchor="t" anchorCtr="0" compatLnSpc="1">
            <a:prstTxWarp prst="textNoShape">
              <a:avLst/>
            </a:prstTxWarp>
            <a:spAutoFit/>
          </a:bodyPr>
          <a:lstStyle/>
          <a:p>
            <a:pPr defTabSz="932290" eaLnBrk="0" hangingPunct="0"/>
            <a:r>
              <a:rPr lang="en-US" sz="700" dirty="0">
                <a:gradFill>
                  <a:gsLst>
                    <a:gs pos="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cs typeface="Segoe UI" pitchFamily="34" charset="0"/>
              </a:rPr>
              <a:t>© Microsoft Corporation. All rights reserved. 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invGray">
          <a:xfrm>
            <a:off x="459230" y="3145040"/>
            <a:ext cx="3288506" cy="704444"/>
          </a:xfrm>
          <a:prstGeom prst="rect">
            <a:avLst/>
          </a:prstGeom>
        </p:spPr>
      </p:pic>
      <p:sp>
        <p:nvSpPr>
          <p:cNvPr id="4" name="Text Box 3"/>
          <p:cNvSpPr txBox="1">
            <a:spLocks noChangeArrowheads="1"/>
          </p:cNvSpPr>
          <p:nvPr userDrawn="1"/>
        </p:nvSpPr>
        <p:spPr bwMode="blackWhite">
          <a:xfrm>
            <a:off x="274638" y="6292888"/>
            <a:ext cx="11856403" cy="403187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182880" tIns="146304" rIns="182880" bIns="146304" numCol="1" anchor="t" anchorCtr="0" compatLnSpc="1">
            <a:prstTxWarp prst="textNoShape">
              <a:avLst/>
            </a:prstTxWarp>
            <a:spAutoFit/>
          </a:bodyPr>
          <a:lstStyle/>
          <a:p>
            <a:pPr defTabSz="932290" eaLnBrk="0" hangingPunct="0"/>
            <a:r>
              <a:rPr lang="en-US" sz="700" dirty="0">
                <a:gradFill>
                  <a:gsLst>
                    <a:gs pos="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cs typeface="Segoe UI" pitchFamily="34" charset="0"/>
              </a:rPr>
              <a:t>© Microsoft Corporation. All rights reserved. </a:t>
            </a:r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invGray">
          <a:xfrm>
            <a:off x="459230" y="3145040"/>
            <a:ext cx="3288506" cy="7044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1292122"/>
      </p:ext>
    </p:extLst>
  </p:cSld>
  <p:clrMapOvr>
    <a:masterClrMapping/>
  </p:clrMapOvr>
  <p:transition>
    <p:fade/>
  </p:transition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ck Notes slide Layout">
    <p:bg bwMode="black"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/>
          <p:cNvSpPr>
            <a:spLocks noGrp="1"/>
          </p:cNvSpPr>
          <p:nvPr>
            <p:ph type="body" sz="quarter" idx="10" hasCustomPrompt="1"/>
          </p:nvPr>
        </p:nvSpPr>
        <p:spPr bwMode="white">
          <a:xfrm>
            <a:off x="274638" y="1212850"/>
            <a:ext cx="11887200" cy="2443746"/>
          </a:xfrm>
          <a:prstGeom prst="rect">
            <a:avLst/>
          </a:prstGeom>
        </p:spPr>
        <p:txBody>
          <a:bodyPr/>
          <a:lstStyle>
            <a:lvl1pPr marL="290513" indent="-290513">
              <a:buClr>
                <a:schemeClr val="tx1"/>
              </a:buClr>
              <a:buSzPct val="90000"/>
              <a:buFont typeface="Arial" pitchFamily="34" charset="0"/>
              <a:buChar char="•"/>
              <a:defRPr sz="3600">
                <a:gradFill>
                  <a:gsLst>
                    <a:gs pos="125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Segoe UI" pitchFamily="34" charset="0"/>
                <a:ea typeface="Segoe UI" pitchFamily="34" charset="0"/>
                <a:cs typeface="Segoe UI" pitchFamily="34" charset="0"/>
              </a:defRPr>
            </a:lvl1pPr>
            <a:lvl2pPr marL="571500" indent="-280988">
              <a:buClr>
                <a:schemeClr val="tx1"/>
              </a:buClr>
              <a:buSzPct val="90000"/>
              <a:buFont typeface="Arial" pitchFamily="34" charset="0"/>
              <a:buChar char="•"/>
              <a:defRPr sz="3200">
                <a:gradFill>
                  <a:gsLst>
                    <a:gs pos="125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Segoe UI" pitchFamily="34" charset="0"/>
                <a:ea typeface="Segoe UI" pitchFamily="34" charset="0"/>
                <a:cs typeface="Segoe UI" pitchFamily="34" charset="0"/>
              </a:defRPr>
            </a:lvl2pPr>
            <a:lvl3pPr marL="862013" indent="-290513">
              <a:buClr>
                <a:schemeClr val="tx1"/>
              </a:buClr>
              <a:buSzPct val="90000"/>
              <a:buFont typeface="Arial" pitchFamily="34" charset="0"/>
              <a:buChar char="•"/>
              <a:defRPr sz="2800">
                <a:gradFill>
                  <a:gsLst>
                    <a:gs pos="125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Segoe UI" pitchFamily="34" charset="0"/>
                <a:ea typeface="Segoe UI" pitchFamily="34" charset="0"/>
                <a:cs typeface="Segoe UI" pitchFamily="34" charset="0"/>
              </a:defRPr>
            </a:lvl3pPr>
            <a:lvl4pPr marL="1090613" indent="-228600">
              <a:buClr>
                <a:schemeClr val="tx1"/>
              </a:buClr>
              <a:buSzPct val="90000"/>
              <a:buFont typeface="Arial" pitchFamily="34" charset="0"/>
              <a:buChar char="•"/>
              <a:defRPr sz="2400">
                <a:gradFill>
                  <a:gsLst>
                    <a:gs pos="125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Segoe UI" pitchFamily="34" charset="0"/>
                <a:ea typeface="Segoe UI" pitchFamily="34" charset="0"/>
                <a:cs typeface="Segoe UI" pitchFamily="34" charset="0"/>
              </a:defRPr>
            </a:lvl4pPr>
            <a:lvl5pPr marL="1319213" indent="-228600">
              <a:buClr>
                <a:schemeClr val="tx1"/>
              </a:buClr>
              <a:buSzPct val="90000"/>
              <a:buFont typeface="Arial" pitchFamily="34" charset="0"/>
              <a:buChar char="•"/>
              <a:defRPr sz="2000">
                <a:gradFill>
                  <a:gsLst>
                    <a:gs pos="125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Segoe UI" pitchFamily="34" charset="0"/>
                <a:ea typeface="Segoe UI" pitchFamily="34" charset="0"/>
                <a:cs typeface="Segoe UI" pitchFamily="34" charset="0"/>
              </a:defRPr>
            </a:lvl5pPr>
          </a:lstStyle>
          <a:p>
            <a:pPr lvl="0"/>
            <a:r>
              <a:rPr lang="en-US" dirty="0"/>
              <a:t>Use this Layout for Speaker Notes slides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1" y="6363076"/>
            <a:ext cx="12436476" cy="631450"/>
          </a:xfrm>
          <a:prstGeom prst="rect">
            <a:avLst/>
          </a:prstGeom>
          <a:solidFill>
            <a:srgbClr val="FFFF99"/>
          </a:solidFill>
        </p:spPr>
        <p:txBody>
          <a:bodyPr wrap="square" lIns="155457" tIns="77729" rIns="155457" bIns="77729" anchor="b" anchorCtr="0">
            <a:noAutofit/>
          </a:bodyPr>
          <a:lstStyle>
            <a:lvl1pPr algn="r">
              <a:buFont typeface="Arial" pitchFamily="34" charset="0"/>
              <a:buNone/>
              <a:defRPr sz="3700" spc="-51" baseline="0">
                <a:gradFill>
                  <a:gsLst>
                    <a:gs pos="0">
                      <a:srgbClr val="000000"/>
                    </a:gs>
                    <a:gs pos="100000">
                      <a:srgbClr val="000000"/>
                    </a:gs>
                  </a:gsLst>
                  <a:lin ang="5400000" scaled="0"/>
                </a:gradFill>
                <a:effectLst/>
                <a:latin typeface="Segoe UI" pitchFamily="34" charset="0"/>
                <a:ea typeface="Segoe UI" pitchFamily="34" charset="0"/>
                <a:cs typeface="Segoe UI" pitchFamily="34" charset="0"/>
              </a:defRPr>
            </a:lvl1pPr>
          </a:lstStyle>
          <a:p>
            <a:pPr lvl="0"/>
            <a:r>
              <a:rPr lang="en-US" dirty="0"/>
              <a:t>Next: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 bwMode="white"/>
        <p:txBody>
          <a:bodyPr/>
          <a:lstStyle>
            <a:lvl1pPr>
              <a:defRPr>
                <a:gradFill>
                  <a:gsLst>
                    <a:gs pos="125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Segoe UI" pitchFamily="34" charset="0"/>
                <a:ea typeface="Segoe UI" pitchFamily="34" charset="0"/>
                <a:cs typeface="Segoe UI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2074559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fade/>
  </p:transition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Photo_O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flipH="1">
            <a:off x="-1" y="-1"/>
            <a:ext cx="12434711" cy="6994525"/>
          </a:xfrm>
          <a:prstGeom prst="rect">
            <a:avLst/>
          </a:prstGeom>
        </p:spPr>
      </p:pic>
      <p:grpSp>
        <p:nvGrpSpPr>
          <p:cNvPr id="14" name="Group 13"/>
          <p:cNvGrpSpPr>
            <a:grpSpLocks noChangeAspect="1"/>
          </p:cNvGrpSpPr>
          <p:nvPr userDrawn="1"/>
        </p:nvGrpSpPr>
        <p:grpSpPr bwMode="gray">
          <a:xfrm>
            <a:off x="457518" y="6175813"/>
            <a:ext cx="1681413" cy="360979"/>
            <a:chOff x="457200" y="1643393"/>
            <a:chExt cx="4492753" cy="964540"/>
          </a:xfrm>
        </p:grpSpPr>
        <p:pic>
          <p:nvPicPr>
            <p:cNvPr id="15" name="Picture 14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 bwMode="gray">
            <a:xfrm>
              <a:off x="457200" y="1643393"/>
              <a:ext cx="964540" cy="964540"/>
            </a:xfrm>
            <a:prstGeom prst="rect">
              <a:avLst/>
            </a:prstGeom>
          </p:spPr>
        </p:pic>
        <p:sp>
          <p:nvSpPr>
            <p:cNvPr id="16" name="Freeform 12"/>
            <p:cNvSpPr>
              <a:spLocks noEditPoints="1"/>
            </p:cNvSpPr>
            <p:nvPr/>
          </p:nvSpPr>
          <p:spPr bwMode="gray">
            <a:xfrm>
              <a:off x="1703514" y="1792710"/>
              <a:ext cx="3246439" cy="635329"/>
            </a:xfrm>
            <a:custGeom>
              <a:avLst/>
              <a:gdLst>
                <a:gd name="T0" fmla="*/ 218 w 1139"/>
                <a:gd name="T1" fmla="*/ 217 h 220"/>
                <a:gd name="T2" fmla="*/ 185 w 1139"/>
                <a:gd name="T3" fmla="*/ 52 h 220"/>
                <a:gd name="T4" fmla="*/ 120 w 1139"/>
                <a:gd name="T5" fmla="*/ 217 h 220"/>
                <a:gd name="T6" fmla="*/ 32 w 1139"/>
                <a:gd name="T7" fmla="*/ 52 h 220"/>
                <a:gd name="T8" fmla="*/ 33 w 1139"/>
                <a:gd name="T9" fmla="*/ 93 h 220"/>
                <a:gd name="T10" fmla="*/ 0 w 1139"/>
                <a:gd name="T11" fmla="*/ 15 h 220"/>
                <a:gd name="T12" fmla="*/ 109 w 1139"/>
                <a:gd name="T13" fmla="*/ 168 h 220"/>
                <a:gd name="T14" fmla="*/ 171 w 1139"/>
                <a:gd name="T15" fmla="*/ 15 h 220"/>
                <a:gd name="T16" fmla="*/ 285 w 1139"/>
                <a:gd name="T17" fmla="*/ 72 h 220"/>
                <a:gd name="T18" fmla="*/ 269 w 1139"/>
                <a:gd name="T19" fmla="*/ 11 h 220"/>
                <a:gd name="T20" fmla="*/ 254 w 1139"/>
                <a:gd name="T21" fmla="*/ 45 h 220"/>
                <a:gd name="T22" fmla="*/ 289 w 1139"/>
                <a:gd name="T23" fmla="*/ 31 h 220"/>
                <a:gd name="T24" fmla="*/ 405 w 1139"/>
                <a:gd name="T25" fmla="*/ 71 h 220"/>
                <a:gd name="T26" fmla="*/ 318 w 1139"/>
                <a:gd name="T27" fmla="*/ 107 h 220"/>
                <a:gd name="T28" fmla="*/ 343 w 1139"/>
                <a:gd name="T29" fmla="*/ 211 h 220"/>
                <a:gd name="T30" fmla="*/ 422 w 1139"/>
                <a:gd name="T31" fmla="*/ 210 h 220"/>
                <a:gd name="T32" fmla="*/ 404 w 1139"/>
                <a:gd name="T33" fmla="*/ 189 h 220"/>
                <a:gd name="T34" fmla="*/ 344 w 1139"/>
                <a:gd name="T35" fmla="*/ 145 h 220"/>
                <a:gd name="T36" fmla="*/ 420 w 1139"/>
                <a:gd name="T37" fmla="*/ 108 h 220"/>
                <a:gd name="T38" fmla="*/ 421 w 1139"/>
                <a:gd name="T39" fmla="*/ 76 h 220"/>
                <a:gd name="T40" fmla="*/ 495 w 1139"/>
                <a:gd name="T41" fmla="*/ 78 h 220"/>
                <a:gd name="T42" fmla="*/ 481 w 1139"/>
                <a:gd name="T43" fmla="*/ 72 h 220"/>
                <a:gd name="T44" fmla="*/ 481 w 1139"/>
                <a:gd name="T45" fmla="*/ 217 h 220"/>
                <a:gd name="T46" fmla="*/ 512 w 1139"/>
                <a:gd name="T47" fmla="*/ 100 h 220"/>
                <a:gd name="T48" fmla="*/ 531 w 1139"/>
                <a:gd name="T49" fmla="*/ 106 h 220"/>
                <a:gd name="T50" fmla="*/ 517 w 1139"/>
                <a:gd name="T51" fmla="*/ 70 h 220"/>
                <a:gd name="T52" fmla="*/ 661 w 1139"/>
                <a:gd name="T53" fmla="*/ 199 h 220"/>
                <a:gd name="T54" fmla="*/ 533 w 1139"/>
                <a:gd name="T55" fmla="*/ 146 h 220"/>
                <a:gd name="T56" fmla="*/ 663 w 1139"/>
                <a:gd name="T57" fmla="*/ 89 h 220"/>
                <a:gd name="T58" fmla="*/ 608 w 1139"/>
                <a:gd name="T59" fmla="*/ 97 h 220"/>
                <a:gd name="T60" fmla="*/ 579 w 1139"/>
                <a:gd name="T61" fmla="*/ 180 h 220"/>
                <a:gd name="T62" fmla="*/ 646 w 1139"/>
                <a:gd name="T63" fmla="*/ 144 h 220"/>
                <a:gd name="T64" fmla="*/ 732 w 1139"/>
                <a:gd name="T65" fmla="*/ 110 h 220"/>
                <a:gd name="T66" fmla="*/ 770 w 1139"/>
                <a:gd name="T67" fmla="*/ 98 h 220"/>
                <a:gd name="T68" fmla="*/ 786 w 1139"/>
                <a:gd name="T69" fmla="*/ 75 h 220"/>
                <a:gd name="T70" fmla="*/ 753 w 1139"/>
                <a:gd name="T71" fmla="*/ 69 h 220"/>
                <a:gd name="T72" fmla="*/ 701 w 1139"/>
                <a:gd name="T73" fmla="*/ 131 h 220"/>
                <a:gd name="T74" fmla="*/ 750 w 1139"/>
                <a:gd name="T75" fmla="*/ 164 h 220"/>
                <a:gd name="T76" fmla="*/ 738 w 1139"/>
                <a:gd name="T77" fmla="*/ 193 h 220"/>
                <a:gd name="T78" fmla="*/ 698 w 1139"/>
                <a:gd name="T79" fmla="*/ 179 h 220"/>
                <a:gd name="T80" fmla="*/ 717 w 1139"/>
                <a:gd name="T81" fmla="*/ 218 h 220"/>
                <a:gd name="T82" fmla="*/ 794 w 1139"/>
                <a:gd name="T83" fmla="*/ 175 h 220"/>
                <a:gd name="T84" fmla="*/ 938 w 1139"/>
                <a:gd name="T85" fmla="*/ 89 h 220"/>
                <a:gd name="T86" fmla="*/ 882 w 1139"/>
                <a:gd name="T87" fmla="*/ 220 h 220"/>
                <a:gd name="T88" fmla="*/ 829 w 1139"/>
                <a:gd name="T89" fmla="*/ 89 h 220"/>
                <a:gd name="T90" fmla="*/ 922 w 1139"/>
                <a:gd name="T91" fmla="*/ 144 h 220"/>
                <a:gd name="T92" fmla="*/ 855 w 1139"/>
                <a:gd name="T93" fmla="*/ 109 h 220"/>
                <a:gd name="T94" fmla="*/ 884 w 1139"/>
                <a:gd name="T95" fmla="*/ 192 h 220"/>
                <a:gd name="T96" fmla="*/ 1139 w 1139"/>
                <a:gd name="T97" fmla="*/ 100 h 220"/>
                <a:gd name="T98" fmla="*/ 1104 w 1139"/>
                <a:gd name="T99" fmla="*/ 29 h 220"/>
                <a:gd name="T100" fmla="*/ 1070 w 1139"/>
                <a:gd name="T101" fmla="*/ 40 h 220"/>
                <a:gd name="T102" fmla="*/ 1019 w 1139"/>
                <a:gd name="T103" fmla="*/ 54 h 220"/>
                <a:gd name="T104" fmla="*/ 1055 w 1139"/>
                <a:gd name="T105" fmla="*/ 32 h 220"/>
                <a:gd name="T106" fmla="*/ 1056 w 1139"/>
                <a:gd name="T107" fmla="*/ 3 h 220"/>
                <a:gd name="T108" fmla="*/ 991 w 1139"/>
                <a:gd name="T109" fmla="*/ 25 h 220"/>
                <a:gd name="T110" fmla="*/ 961 w 1139"/>
                <a:gd name="T111" fmla="*/ 72 h 220"/>
                <a:gd name="T112" fmla="*/ 985 w 1139"/>
                <a:gd name="T113" fmla="*/ 217 h 220"/>
                <a:gd name="T114" fmla="*/ 1070 w 1139"/>
                <a:gd name="T115" fmla="*/ 100 h 220"/>
                <a:gd name="T116" fmla="*/ 1127 w 1139"/>
                <a:gd name="T117" fmla="*/ 219 h 220"/>
                <a:gd name="T118" fmla="*/ 1139 w 1139"/>
                <a:gd name="T119" fmla="*/ 187 h 220"/>
                <a:gd name="T120" fmla="*/ 1123 w 1139"/>
                <a:gd name="T121" fmla="*/ 192 h 220"/>
                <a:gd name="T122" fmla="*/ 1104 w 1139"/>
                <a:gd name="T123" fmla="*/ 100 h 2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139" h="220">
                  <a:moveTo>
                    <a:pt x="171" y="15"/>
                  </a:moveTo>
                  <a:cubicBezTo>
                    <a:pt x="218" y="15"/>
                    <a:pt x="218" y="15"/>
                    <a:pt x="218" y="15"/>
                  </a:cubicBezTo>
                  <a:cubicBezTo>
                    <a:pt x="218" y="217"/>
                    <a:pt x="218" y="217"/>
                    <a:pt x="218" y="217"/>
                  </a:cubicBezTo>
                  <a:cubicBezTo>
                    <a:pt x="184" y="217"/>
                    <a:pt x="184" y="217"/>
                    <a:pt x="184" y="217"/>
                  </a:cubicBezTo>
                  <a:cubicBezTo>
                    <a:pt x="184" y="89"/>
                    <a:pt x="184" y="89"/>
                    <a:pt x="184" y="89"/>
                  </a:cubicBezTo>
                  <a:cubicBezTo>
                    <a:pt x="184" y="80"/>
                    <a:pt x="184" y="67"/>
                    <a:pt x="185" y="52"/>
                  </a:cubicBezTo>
                  <a:cubicBezTo>
                    <a:pt x="185" y="52"/>
                    <a:pt x="185" y="52"/>
                    <a:pt x="185" y="52"/>
                  </a:cubicBezTo>
                  <a:cubicBezTo>
                    <a:pt x="183" y="58"/>
                    <a:pt x="182" y="65"/>
                    <a:pt x="180" y="68"/>
                  </a:cubicBezTo>
                  <a:cubicBezTo>
                    <a:pt x="120" y="217"/>
                    <a:pt x="120" y="217"/>
                    <a:pt x="120" y="217"/>
                  </a:cubicBezTo>
                  <a:cubicBezTo>
                    <a:pt x="97" y="217"/>
                    <a:pt x="97" y="217"/>
                    <a:pt x="97" y="217"/>
                  </a:cubicBezTo>
                  <a:cubicBezTo>
                    <a:pt x="37" y="70"/>
                    <a:pt x="37" y="70"/>
                    <a:pt x="37" y="70"/>
                  </a:cubicBezTo>
                  <a:cubicBezTo>
                    <a:pt x="36" y="66"/>
                    <a:pt x="34" y="60"/>
                    <a:pt x="32" y="52"/>
                  </a:cubicBezTo>
                  <a:cubicBezTo>
                    <a:pt x="31" y="52"/>
                    <a:pt x="31" y="52"/>
                    <a:pt x="31" y="52"/>
                  </a:cubicBezTo>
                  <a:cubicBezTo>
                    <a:pt x="32" y="56"/>
                    <a:pt x="32" y="60"/>
                    <a:pt x="32" y="65"/>
                  </a:cubicBezTo>
                  <a:cubicBezTo>
                    <a:pt x="33" y="76"/>
                    <a:pt x="33" y="85"/>
                    <a:pt x="33" y="93"/>
                  </a:cubicBezTo>
                  <a:cubicBezTo>
                    <a:pt x="33" y="217"/>
                    <a:pt x="33" y="217"/>
                    <a:pt x="33" y="217"/>
                  </a:cubicBezTo>
                  <a:cubicBezTo>
                    <a:pt x="0" y="217"/>
                    <a:pt x="0" y="217"/>
                    <a:pt x="0" y="217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50" y="15"/>
                    <a:pt x="50" y="15"/>
                    <a:pt x="50" y="15"/>
                  </a:cubicBezTo>
                  <a:cubicBezTo>
                    <a:pt x="100" y="142"/>
                    <a:pt x="100" y="142"/>
                    <a:pt x="100" y="142"/>
                  </a:cubicBezTo>
                  <a:cubicBezTo>
                    <a:pt x="105" y="153"/>
                    <a:pt x="108" y="162"/>
                    <a:pt x="109" y="168"/>
                  </a:cubicBezTo>
                  <a:cubicBezTo>
                    <a:pt x="110" y="168"/>
                    <a:pt x="110" y="168"/>
                    <a:pt x="110" y="168"/>
                  </a:cubicBezTo>
                  <a:cubicBezTo>
                    <a:pt x="119" y="142"/>
                    <a:pt x="119" y="142"/>
                    <a:pt x="119" y="142"/>
                  </a:cubicBezTo>
                  <a:lnTo>
                    <a:pt x="171" y="15"/>
                  </a:lnTo>
                  <a:close/>
                  <a:moveTo>
                    <a:pt x="251" y="217"/>
                  </a:moveTo>
                  <a:cubicBezTo>
                    <a:pt x="285" y="217"/>
                    <a:pt x="285" y="217"/>
                    <a:pt x="285" y="217"/>
                  </a:cubicBezTo>
                  <a:cubicBezTo>
                    <a:pt x="285" y="72"/>
                    <a:pt x="285" y="72"/>
                    <a:pt x="285" y="72"/>
                  </a:cubicBezTo>
                  <a:cubicBezTo>
                    <a:pt x="251" y="72"/>
                    <a:pt x="251" y="72"/>
                    <a:pt x="251" y="72"/>
                  </a:cubicBezTo>
                  <a:lnTo>
                    <a:pt x="251" y="217"/>
                  </a:lnTo>
                  <a:close/>
                  <a:moveTo>
                    <a:pt x="269" y="11"/>
                  </a:moveTo>
                  <a:cubicBezTo>
                    <a:pt x="263" y="11"/>
                    <a:pt x="258" y="13"/>
                    <a:pt x="254" y="17"/>
                  </a:cubicBezTo>
                  <a:cubicBezTo>
                    <a:pt x="250" y="20"/>
                    <a:pt x="248" y="25"/>
                    <a:pt x="248" y="31"/>
                  </a:cubicBezTo>
                  <a:cubicBezTo>
                    <a:pt x="248" y="36"/>
                    <a:pt x="250" y="41"/>
                    <a:pt x="254" y="45"/>
                  </a:cubicBezTo>
                  <a:cubicBezTo>
                    <a:pt x="258" y="48"/>
                    <a:pt x="263" y="50"/>
                    <a:pt x="269" y="50"/>
                  </a:cubicBezTo>
                  <a:cubicBezTo>
                    <a:pt x="274" y="50"/>
                    <a:pt x="279" y="48"/>
                    <a:pt x="283" y="45"/>
                  </a:cubicBezTo>
                  <a:cubicBezTo>
                    <a:pt x="287" y="41"/>
                    <a:pt x="289" y="36"/>
                    <a:pt x="289" y="31"/>
                  </a:cubicBezTo>
                  <a:cubicBezTo>
                    <a:pt x="289" y="25"/>
                    <a:pt x="287" y="21"/>
                    <a:pt x="283" y="17"/>
                  </a:cubicBezTo>
                  <a:cubicBezTo>
                    <a:pt x="279" y="13"/>
                    <a:pt x="274" y="11"/>
                    <a:pt x="269" y="11"/>
                  </a:cubicBezTo>
                  <a:close/>
                  <a:moveTo>
                    <a:pt x="405" y="71"/>
                  </a:moveTo>
                  <a:cubicBezTo>
                    <a:pt x="399" y="69"/>
                    <a:pt x="393" y="69"/>
                    <a:pt x="386" y="69"/>
                  </a:cubicBezTo>
                  <a:cubicBezTo>
                    <a:pt x="371" y="69"/>
                    <a:pt x="357" y="72"/>
                    <a:pt x="345" y="79"/>
                  </a:cubicBezTo>
                  <a:cubicBezTo>
                    <a:pt x="333" y="85"/>
                    <a:pt x="324" y="95"/>
                    <a:pt x="318" y="107"/>
                  </a:cubicBezTo>
                  <a:cubicBezTo>
                    <a:pt x="312" y="119"/>
                    <a:pt x="309" y="133"/>
                    <a:pt x="309" y="148"/>
                  </a:cubicBezTo>
                  <a:cubicBezTo>
                    <a:pt x="309" y="162"/>
                    <a:pt x="312" y="174"/>
                    <a:pt x="318" y="185"/>
                  </a:cubicBezTo>
                  <a:cubicBezTo>
                    <a:pt x="324" y="196"/>
                    <a:pt x="332" y="205"/>
                    <a:pt x="343" y="211"/>
                  </a:cubicBezTo>
                  <a:cubicBezTo>
                    <a:pt x="354" y="217"/>
                    <a:pt x="366" y="220"/>
                    <a:pt x="380" y="220"/>
                  </a:cubicBezTo>
                  <a:cubicBezTo>
                    <a:pt x="396" y="220"/>
                    <a:pt x="410" y="217"/>
                    <a:pt x="421" y="211"/>
                  </a:cubicBezTo>
                  <a:cubicBezTo>
                    <a:pt x="422" y="210"/>
                    <a:pt x="422" y="210"/>
                    <a:pt x="422" y="210"/>
                  </a:cubicBezTo>
                  <a:cubicBezTo>
                    <a:pt x="422" y="179"/>
                    <a:pt x="422" y="179"/>
                    <a:pt x="422" y="179"/>
                  </a:cubicBezTo>
                  <a:cubicBezTo>
                    <a:pt x="420" y="180"/>
                    <a:pt x="420" y="180"/>
                    <a:pt x="420" y="180"/>
                  </a:cubicBezTo>
                  <a:cubicBezTo>
                    <a:pt x="415" y="184"/>
                    <a:pt x="410" y="187"/>
                    <a:pt x="404" y="189"/>
                  </a:cubicBezTo>
                  <a:cubicBezTo>
                    <a:pt x="398" y="191"/>
                    <a:pt x="392" y="192"/>
                    <a:pt x="387" y="192"/>
                  </a:cubicBezTo>
                  <a:cubicBezTo>
                    <a:pt x="374" y="192"/>
                    <a:pt x="363" y="188"/>
                    <a:pt x="355" y="180"/>
                  </a:cubicBezTo>
                  <a:cubicBezTo>
                    <a:pt x="348" y="171"/>
                    <a:pt x="344" y="160"/>
                    <a:pt x="344" y="145"/>
                  </a:cubicBezTo>
                  <a:cubicBezTo>
                    <a:pt x="344" y="131"/>
                    <a:pt x="348" y="119"/>
                    <a:pt x="356" y="110"/>
                  </a:cubicBezTo>
                  <a:cubicBezTo>
                    <a:pt x="364" y="101"/>
                    <a:pt x="375" y="97"/>
                    <a:pt x="388" y="97"/>
                  </a:cubicBezTo>
                  <a:cubicBezTo>
                    <a:pt x="399" y="97"/>
                    <a:pt x="410" y="101"/>
                    <a:pt x="420" y="108"/>
                  </a:cubicBezTo>
                  <a:cubicBezTo>
                    <a:pt x="422" y="109"/>
                    <a:pt x="422" y="109"/>
                    <a:pt x="422" y="109"/>
                  </a:cubicBezTo>
                  <a:cubicBezTo>
                    <a:pt x="422" y="76"/>
                    <a:pt x="422" y="76"/>
                    <a:pt x="422" y="76"/>
                  </a:cubicBezTo>
                  <a:cubicBezTo>
                    <a:pt x="421" y="76"/>
                    <a:pt x="421" y="76"/>
                    <a:pt x="421" y="76"/>
                  </a:cubicBezTo>
                  <a:cubicBezTo>
                    <a:pt x="417" y="74"/>
                    <a:pt x="412" y="72"/>
                    <a:pt x="405" y="71"/>
                  </a:cubicBezTo>
                  <a:close/>
                  <a:moveTo>
                    <a:pt x="517" y="70"/>
                  </a:moveTo>
                  <a:cubicBezTo>
                    <a:pt x="509" y="70"/>
                    <a:pt x="501" y="72"/>
                    <a:pt x="495" y="78"/>
                  </a:cubicBezTo>
                  <a:cubicBezTo>
                    <a:pt x="489" y="83"/>
                    <a:pt x="485" y="89"/>
                    <a:pt x="482" y="97"/>
                  </a:cubicBezTo>
                  <a:cubicBezTo>
                    <a:pt x="481" y="97"/>
                    <a:pt x="481" y="97"/>
                    <a:pt x="481" y="97"/>
                  </a:cubicBezTo>
                  <a:cubicBezTo>
                    <a:pt x="481" y="72"/>
                    <a:pt x="481" y="72"/>
                    <a:pt x="481" y="72"/>
                  </a:cubicBezTo>
                  <a:cubicBezTo>
                    <a:pt x="447" y="72"/>
                    <a:pt x="447" y="72"/>
                    <a:pt x="447" y="72"/>
                  </a:cubicBezTo>
                  <a:cubicBezTo>
                    <a:pt x="447" y="217"/>
                    <a:pt x="447" y="217"/>
                    <a:pt x="447" y="217"/>
                  </a:cubicBezTo>
                  <a:cubicBezTo>
                    <a:pt x="481" y="217"/>
                    <a:pt x="481" y="217"/>
                    <a:pt x="481" y="217"/>
                  </a:cubicBezTo>
                  <a:cubicBezTo>
                    <a:pt x="481" y="143"/>
                    <a:pt x="481" y="143"/>
                    <a:pt x="481" y="143"/>
                  </a:cubicBezTo>
                  <a:cubicBezTo>
                    <a:pt x="481" y="130"/>
                    <a:pt x="484" y="120"/>
                    <a:pt x="490" y="112"/>
                  </a:cubicBezTo>
                  <a:cubicBezTo>
                    <a:pt x="495" y="104"/>
                    <a:pt x="503" y="100"/>
                    <a:pt x="512" y="100"/>
                  </a:cubicBezTo>
                  <a:cubicBezTo>
                    <a:pt x="515" y="100"/>
                    <a:pt x="518" y="101"/>
                    <a:pt x="522" y="102"/>
                  </a:cubicBezTo>
                  <a:cubicBezTo>
                    <a:pt x="526" y="103"/>
                    <a:pt x="528" y="104"/>
                    <a:pt x="530" y="105"/>
                  </a:cubicBezTo>
                  <a:cubicBezTo>
                    <a:pt x="531" y="106"/>
                    <a:pt x="531" y="106"/>
                    <a:pt x="531" y="106"/>
                  </a:cubicBezTo>
                  <a:cubicBezTo>
                    <a:pt x="531" y="72"/>
                    <a:pt x="531" y="72"/>
                    <a:pt x="531" y="72"/>
                  </a:cubicBezTo>
                  <a:cubicBezTo>
                    <a:pt x="531" y="72"/>
                    <a:pt x="531" y="72"/>
                    <a:pt x="531" y="72"/>
                  </a:cubicBezTo>
                  <a:cubicBezTo>
                    <a:pt x="528" y="70"/>
                    <a:pt x="523" y="70"/>
                    <a:pt x="517" y="70"/>
                  </a:cubicBezTo>
                  <a:close/>
                  <a:moveTo>
                    <a:pt x="663" y="89"/>
                  </a:moveTo>
                  <a:cubicBezTo>
                    <a:pt x="675" y="102"/>
                    <a:pt x="682" y="120"/>
                    <a:pt x="682" y="143"/>
                  </a:cubicBezTo>
                  <a:cubicBezTo>
                    <a:pt x="682" y="166"/>
                    <a:pt x="675" y="185"/>
                    <a:pt x="661" y="199"/>
                  </a:cubicBezTo>
                  <a:cubicBezTo>
                    <a:pt x="648" y="213"/>
                    <a:pt x="629" y="220"/>
                    <a:pt x="606" y="220"/>
                  </a:cubicBezTo>
                  <a:cubicBezTo>
                    <a:pt x="584" y="220"/>
                    <a:pt x="566" y="213"/>
                    <a:pt x="553" y="200"/>
                  </a:cubicBezTo>
                  <a:cubicBezTo>
                    <a:pt x="540" y="187"/>
                    <a:pt x="533" y="169"/>
                    <a:pt x="533" y="146"/>
                  </a:cubicBezTo>
                  <a:cubicBezTo>
                    <a:pt x="533" y="122"/>
                    <a:pt x="540" y="103"/>
                    <a:pt x="553" y="89"/>
                  </a:cubicBezTo>
                  <a:cubicBezTo>
                    <a:pt x="567" y="76"/>
                    <a:pt x="586" y="69"/>
                    <a:pt x="610" y="69"/>
                  </a:cubicBezTo>
                  <a:cubicBezTo>
                    <a:pt x="632" y="69"/>
                    <a:pt x="650" y="75"/>
                    <a:pt x="663" y="89"/>
                  </a:cubicBezTo>
                  <a:close/>
                  <a:moveTo>
                    <a:pt x="646" y="144"/>
                  </a:moveTo>
                  <a:cubicBezTo>
                    <a:pt x="646" y="129"/>
                    <a:pt x="643" y="117"/>
                    <a:pt x="636" y="109"/>
                  </a:cubicBezTo>
                  <a:cubicBezTo>
                    <a:pt x="629" y="101"/>
                    <a:pt x="620" y="97"/>
                    <a:pt x="608" y="97"/>
                  </a:cubicBezTo>
                  <a:cubicBezTo>
                    <a:pt x="596" y="97"/>
                    <a:pt x="586" y="101"/>
                    <a:pt x="579" y="109"/>
                  </a:cubicBezTo>
                  <a:cubicBezTo>
                    <a:pt x="572" y="118"/>
                    <a:pt x="568" y="130"/>
                    <a:pt x="568" y="145"/>
                  </a:cubicBezTo>
                  <a:cubicBezTo>
                    <a:pt x="568" y="160"/>
                    <a:pt x="572" y="172"/>
                    <a:pt x="579" y="180"/>
                  </a:cubicBezTo>
                  <a:cubicBezTo>
                    <a:pt x="586" y="188"/>
                    <a:pt x="596" y="192"/>
                    <a:pt x="608" y="192"/>
                  </a:cubicBezTo>
                  <a:cubicBezTo>
                    <a:pt x="621" y="192"/>
                    <a:pt x="630" y="188"/>
                    <a:pt x="637" y="180"/>
                  </a:cubicBezTo>
                  <a:cubicBezTo>
                    <a:pt x="643" y="172"/>
                    <a:pt x="646" y="160"/>
                    <a:pt x="646" y="144"/>
                  </a:cubicBezTo>
                  <a:close/>
                  <a:moveTo>
                    <a:pt x="757" y="132"/>
                  </a:moveTo>
                  <a:cubicBezTo>
                    <a:pt x="746" y="128"/>
                    <a:pt x="739" y="124"/>
                    <a:pt x="737" y="121"/>
                  </a:cubicBezTo>
                  <a:cubicBezTo>
                    <a:pt x="734" y="119"/>
                    <a:pt x="732" y="115"/>
                    <a:pt x="732" y="110"/>
                  </a:cubicBezTo>
                  <a:cubicBezTo>
                    <a:pt x="732" y="106"/>
                    <a:pt x="734" y="103"/>
                    <a:pt x="738" y="100"/>
                  </a:cubicBezTo>
                  <a:cubicBezTo>
                    <a:pt x="741" y="97"/>
                    <a:pt x="746" y="96"/>
                    <a:pt x="752" y="96"/>
                  </a:cubicBezTo>
                  <a:cubicBezTo>
                    <a:pt x="758" y="96"/>
                    <a:pt x="764" y="97"/>
                    <a:pt x="770" y="98"/>
                  </a:cubicBezTo>
                  <a:cubicBezTo>
                    <a:pt x="776" y="100"/>
                    <a:pt x="781" y="103"/>
                    <a:pt x="785" y="105"/>
                  </a:cubicBezTo>
                  <a:cubicBezTo>
                    <a:pt x="786" y="106"/>
                    <a:pt x="786" y="106"/>
                    <a:pt x="786" y="106"/>
                  </a:cubicBezTo>
                  <a:cubicBezTo>
                    <a:pt x="786" y="75"/>
                    <a:pt x="786" y="75"/>
                    <a:pt x="786" y="75"/>
                  </a:cubicBezTo>
                  <a:cubicBezTo>
                    <a:pt x="786" y="75"/>
                    <a:pt x="786" y="75"/>
                    <a:pt x="786" y="75"/>
                  </a:cubicBezTo>
                  <a:cubicBezTo>
                    <a:pt x="782" y="73"/>
                    <a:pt x="777" y="72"/>
                    <a:pt x="770" y="70"/>
                  </a:cubicBezTo>
                  <a:cubicBezTo>
                    <a:pt x="764" y="69"/>
                    <a:pt x="758" y="69"/>
                    <a:pt x="753" y="69"/>
                  </a:cubicBezTo>
                  <a:cubicBezTo>
                    <a:pt x="737" y="69"/>
                    <a:pt x="724" y="73"/>
                    <a:pt x="714" y="81"/>
                  </a:cubicBezTo>
                  <a:cubicBezTo>
                    <a:pt x="703" y="89"/>
                    <a:pt x="698" y="100"/>
                    <a:pt x="698" y="113"/>
                  </a:cubicBezTo>
                  <a:cubicBezTo>
                    <a:pt x="698" y="120"/>
                    <a:pt x="699" y="126"/>
                    <a:pt x="701" y="131"/>
                  </a:cubicBezTo>
                  <a:cubicBezTo>
                    <a:pt x="704" y="136"/>
                    <a:pt x="707" y="141"/>
                    <a:pt x="712" y="144"/>
                  </a:cubicBezTo>
                  <a:cubicBezTo>
                    <a:pt x="716" y="148"/>
                    <a:pt x="723" y="152"/>
                    <a:pt x="733" y="156"/>
                  </a:cubicBezTo>
                  <a:cubicBezTo>
                    <a:pt x="740" y="159"/>
                    <a:pt x="746" y="162"/>
                    <a:pt x="750" y="164"/>
                  </a:cubicBezTo>
                  <a:cubicBezTo>
                    <a:pt x="754" y="166"/>
                    <a:pt x="756" y="168"/>
                    <a:pt x="758" y="171"/>
                  </a:cubicBezTo>
                  <a:cubicBezTo>
                    <a:pt x="759" y="173"/>
                    <a:pt x="760" y="175"/>
                    <a:pt x="760" y="179"/>
                  </a:cubicBezTo>
                  <a:cubicBezTo>
                    <a:pt x="760" y="188"/>
                    <a:pt x="753" y="193"/>
                    <a:pt x="738" y="193"/>
                  </a:cubicBezTo>
                  <a:cubicBezTo>
                    <a:pt x="732" y="193"/>
                    <a:pt x="726" y="192"/>
                    <a:pt x="719" y="190"/>
                  </a:cubicBezTo>
                  <a:cubicBezTo>
                    <a:pt x="712" y="187"/>
                    <a:pt x="705" y="184"/>
                    <a:pt x="700" y="180"/>
                  </a:cubicBezTo>
                  <a:cubicBezTo>
                    <a:pt x="698" y="179"/>
                    <a:pt x="698" y="179"/>
                    <a:pt x="698" y="179"/>
                  </a:cubicBezTo>
                  <a:cubicBezTo>
                    <a:pt x="698" y="212"/>
                    <a:pt x="698" y="212"/>
                    <a:pt x="698" y="212"/>
                  </a:cubicBezTo>
                  <a:cubicBezTo>
                    <a:pt x="699" y="212"/>
                    <a:pt x="699" y="212"/>
                    <a:pt x="699" y="212"/>
                  </a:cubicBezTo>
                  <a:cubicBezTo>
                    <a:pt x="703" y="215"/>
                    <a:pt x="710" y="216"/>
                    <a:pt x="717" y="218"/>
                  </a:cubicBezTo>
                  <a:cubicBezTo>
                    <a:pt x="724" y="219"/>
                    <a:pt x="731" y="220"/>
                    <a:pt x="736" y="220"/>
                  </a:cubicBezTo>
                  <a:cubicBezTo>
                    <a:pt x="754" y="220"/>
                    <a:pt x="768" y="216"/>
                    <a:pt x="778" y="208"/>
                  </a:cubicBezTo>
                  <a:cubicBezTo>
                    <a:pt x="789" y="199"/>
                    <a:pt x="794" y="188"/>
                    <a:pt x="794" y="175"/>
                  </a:cubicBezTo>
                  <a:cubicBezTo>
                    <a:pt x="794" y="165"/>
                    <a:pt x="791" y="157"/>
                    <a:pt x="786" y="150"/>
                  </a:cubicBezTo>
                  <a:cubicBezTo>
                    <a:pt x="780" y="143"/>
                    <a:pt x="770" y="137"/>
                    <a:pt x="757" y="132"/>
                  </a:cubicBezTo>
                  <a:close/>
                  <a:moveTo>
                    <a:pt x="938" y="89"/>
                  </a:moveTo>
                  <a:cubicBezTo>
                    <a:pt x="951" y="102"/>
                    <a:pt x="957" y="120"/>
                    <a:pt x="957" y="143"/>
                  </a:cubicBezTo>
                  <a:cubicBezTo>
                    <a:pt x="957" y="166"/>
                    <a:pt x="951" y="185"/>
                    <a:pt x="937" y="199"/>
                  </a:cubicBezTo>
                  <a:cubicBezTo>
                    <a:pt x="924" y="213"/>
                    <a:pt x="905" y="220"/>
                    <a:pt x="882" y="220"/>
                  </a:cubicBezTo>
                  <a:cubicBezTo>
                    <a:pt x="860" y="220"/>
                    <a:pt x="842" y="213"/>
                    <a:pt x="829" y="200"/>
                  </a:cubicBezTo>
                  <a:cubicBezTo>
                    <a:pt x="816" y="187"/>
                    <a:pt x="809" y="169"/>
                    <a:pt x="809" y="146"/>
                  </a:cubicBezTo>
                  <a:cubicBezTo>
                    <a:pt x="809" y="122"/>
                    <a:pt x="816" y="103"/>
                    <a:pt x="829" y="89"/>
                  </a:cubicBezTo>
                  <a:cubicBezTo>
                    <a:pt x="843" y="76"/>
                    <a:pt x="862" y="69"/>
                    <a:pt x="885" y="69"/>
                  </a:cubicBezTo>
                  <a:cubicBezTo>
                    <a:pt x="908" y="69"/>
                    <a:pt x="926" y="75"/>
                    <a:pt x="938" y="89"/>
                  </a:cubicBezTo>
                  <a:close/>
                  <a:moveTo>
                    <a:pt x="922" y="144"/>
                  </a:moveTo>
                  <a:cubicBezTo>
                    <a:pt x="922" y="129"/>
                    <a:pt x="919" y="117"/>
                    <a:pt x="912" y="109"/>
                  </a:cubicBezTo>
                  <a:cubicBezTo>
                    <a:pt x="905" y="101"/>
                    <a:pt x="896" y="97"/>
                    <a:pt x="884" y="97"/>
                  </a:cubicBezTo>
                  <a:cubicBezTo>
                    <a:pt x="871" y="97"/>
                    <a:pt x="862" y="101"/>
                    <a:pt x="855" y="109"/>
                  </a:cubicBezTo>
                  <a:cubicBezTo>
                    <a:pt x="848" y="118"/>
                    <a:pt x="844" y="130"/>
                    <a:pt x="844" y="145"/>
                  </a:cubicBezTo>
                  <a:cubicBezTo>
                    <a:pt x="844" y="160"/>
                    <a:pt x="848" y="172"/>
                    <a:pt x="855" y="180"/>
                  </a:cubicBezTo>
                  <a:cubicBezTo>
                    <a:pt x="862" y="188"/>
                    <a:pt x="871" y="192"/>
                    <a:pt x="884" y="192"/>
                  </a:cubicBezTo>
                  <a:cubicBezTo>
                    <a:pt x="896" y="192"/>
                    <a:pt x="906" y="188"/>
                    <a:pt x="912" y="180"/>
                  </a:cubicBezTo>
                  <a:cubicBezTo>
                    <a:pt x="919" y="172"/>
                    <a:pt x="922" y="160"/>
                    <a:pt x="922" y="144"/>
                  </a:cubicBezTo>
                  <a:close/>
                  <a:moveTo>
                    <a:pt x="1139" y="100"/>
                  </a:moveTo>
                  <a:cubicBezTo>
                    <a:pt x="1139" y="72"/>
                    <a:pt x="1139" y="72"/>
                    <a:pt x="1139" y="72"/>
                  </a:cubicBezTo>
                  <a:cubicBezTo>
                    <a:pt x="1104" y="72"/>
                    <a:pt x="1104" y="72"/>
                    <a:pt x="1104" y="72"/>
                  </a:cubicBezTo>
                  <a:cubicBezTo>
                    <a:pt x="1104" y="29"/>
                    <a:pt x="1104" y="29"/>
                    <a:pt x="1104" y="29"/>
                  </a:cubicBezTo>
                  <a:cubicBezTo>
                    <a:pt x="1103" y="29"/>
                    <a:pt x="1103" y="29"/>
                    <a:pt x="1103" y="29"/>
                  </a:cubicBezTo>
                  <a:cubicBezTo>
                    <a:pt x="1071" y="39"/>
                    <a:pt x="1071" y="39"/>
                    <a:pt x="1071" y="39"/>
                  </a:cubicBezTo>
                  <a:cubicBezTo>
                    <a:pt x="1070" y="40"/>
                    <a:pt x="1070" y="40"/>
                    <a:pt x="1070" y="40"/>
                  </a:cubicBezTo>
                  <a:cubicBezTo>
                    <a:pt x="1070" y="72"/>
                    <a:pt x="1070" y="72"/>
                    <a:pt x="1070" y="72"/>
                  </a:cubicBezTo>
                  <a:cubicBezTo>
                    <a:pt x="1019" y="72"/>
                    <a:pt x="1019" y="72"/>
                    <a:pt x="1019" y="72"/>
                  </a:cubicBezTo>
                  <a:cubicBezTo>
                    <a:pt x="1019" y="54"/>
                    <a:pt x="1019" y="54"/>
                    <a:pt x="1019" y="54"/>
                  </a:cubicBezTo>
                  <a:cubicBezTo>
                    <a:pt x="1019" y="46"/>
                    <a:pt x="1021" y="39"/>
                    <a:pt x="1025" y="35"/>
                  </a:cubicBezTo>
                  <a:cubicBezTo>
                    <a:pt x="1028" y="30"/>
                    <a:pt x="1034" y="28"/>
                    <a:pt x="1040" y="28"/>
                  </a:cubicBezTo>
                  <a:cubicBezTo>
                    <a:pt x="1045" y="28"/>
                    <a:pt x="1050" y="29"/>
                    <a:pt x="1055" y="32"/>
                  </a:cubicBezTo>
                  <a:cubicBezTo>
                    <a:pt x="1057" y="32"/>
                    <a:pt x="1057" y="32"/>
                    <a:pt x="1057" y="32"/>
                  </a:cubicBezTo>
                  <a:cubicBezTo>
                    <a:pt x="1057" y="3"/>
                    <a:pt x="1057" y="3"/>
                    <a:pt x="1057" y="3"/>
                  </a:cubicBezTo>
                  <a:cubicBezTo>
                    <a:pt x="1056" y="3"/>
                    <a:pt x="1056" y="3"/>
                    <a:pt x="1056" y="3"/>
                  </a:cubicBezTo>
                  <a:cubicBezTo>
                    <a:pt x="1051" y="1"/>
                    <a:pt x="1045" y="0"/>
                    <a:pt x="1037" y="0"/>
                  </a:cubicBezTo>
                  <a:cubicBezTo>
                    <a:pt x="1027" y="0"/>
                    <a:pt x="1018" y="3"/>
                    <a:pt x="1010" y="7"/>
                  </a:cubicBezTo>
                  <a:cubicBezTo>
                    <a:pt x="1002" y="11"/>
                    <a:pt x="996" y="17"/>
                    <a:pt x="991" y="25"/>
                  </a:cubicBezTo>
                  <a:cubicBezTo>
                    <a:pt x="987" y="33"/>
                    <a:pt x="985" y="42"/>
                    <a:pt x="985" y="52"/>
                  </a:cubicBezTo>
                  <a:cubicBezTo>
                    <a:pt x="985" y="72"/>
                    <a:pt x="985" y="72"/>
                    <a:pt x="985" y="72"/>
                  </a:cubicBezTo>
                  <a:cubicBezTo>
                    <a:pt x="961" y="72"/>
                    <a:pt x="961" y="72"/>
                    <a:pt x="961" y="72"/>
                  </a:cubicBezTo>
                  <a:cubicBezTo>
                    <a:pt x="961" y="100"/>
                    <a:pt x="961" y="100"/>
                    <a:pt x="961" y="100"/>
                  </a:cubicBezTo>
                  <a:cubicBezTo>
                    <a:pt x="985" y="100"/>
                    <a:pt x="985" y="100"/>
                    <a:pt x="985" y="100"/>
                  </a:cubicBezTo>
                  <a:cubicBezTo>
                    <a:pt x="985" y="217"/>
                    <a:pt x="985" y="217"/>
                    <a:pt x="985" y="217"/>
                  </a:cubicBezTo>
                  <a:cubicBezTo>
                    <a:pt x="1019" y="217"/>
                    <a:pt x="1019" y="217"/>
                    <a:pt x="1019" y="217"/>
                  </a:cubicBezTo>
                  <a:cubicBezTo>
                    <a:pt x="1019" y="100"/>
                    <a:pt x="1019" y="100"/>
                    <a:pt x="1019" y="100"/>
                  </a:cubicBezTo>
                  <a:cubicBezTo>
                    <a:pt x="1070" y="100"/>
                    <a:pt x="1070" y="100"/>
                    <a:pt x="1070" y="100"/>
                  </a:cubicBezTo>
                  <a:cubicBezTo>
                    <a:pt x="1070" y="174"/>
                    <a:pt x="1070" y="174"/>
                    <a:pt x="1070" y="174"/>
                  </a:cubicBezTo>
                  <a:cubicBezTo>
                    <a:pt x="1070" y="205"/>
                    <a:pt x="1084" y="220"/>
                    <a:pt x="1113" y="220"/>
                  </a:cubicBezTo>
                  <a:cubicBezTo>
                    <a:pt x="1118" y="220"/>
                    <a:pt x="1122" y="220"/>
                    <a:pt x="1127" y="219"/>
                  </a:cubicBezTo>
                  <a:cubicBezTo>
                    <a:pt x="1133" y="217"/>
                    <a:pt x="1136" y="216"/>
                    <a:pt x="1138" y="215"/>
                  </a:cubicBezTo>
                  <a:cubicBezTo>
                    <a:pt x="1139" y="215"/>
                    <a:pt x="1139" y="215"/>
                    <a:pt x="1139" y="215"/>
                  </a:cubicBezTo>
                  <a:cubicBezTo>
                    <a:pt x="1139" y="187"/>
                    <a:pt x="1139" y="187"/>
                    <a:pt x="1139" y="187"/>
                  </a:cubicBezTo>
                  <a:cubicBezTo>
                    <a:pt x="1137" y="188"/>
                    <a:pt x="1137" y="188"/>
                    <a:pt x="1137" y="188"/>
                  </a:cubicBezTo>
                  <a:cubicBezTo>
                    <a:pt x="1135" y="189"/>
                    <a:pt x="1133" y="190"/>
                    <a:pt x="1130" y="191"/>
                  </a:cubicBezTo>
                  <a:cubicBezTo>
                    <a:pt x="1127" y="192"/>
                    <a:pt x="1125" y="192"/>
                    <a:pt x="1123" y="192"/>
                  </a:cubicBezTo>
                  <a:cubicBezTo>
                    <a:pt x="1117" y="192"/>
                    <a:pt x="1112" y="190"/>
                    <a:pt x="1109" y="187"/>
                  </a:cubicBezTo>
                  <a:cubicBezTo>
                    <a:pt x="1106" y="183"/>
                    <a:pt x="1104" y="177"/>
                    <a:pt x="1104" y="168"/>
                  </a:cubicBezTo>
                  <a:cubicBezTo>
                    <a:pt x="1104" y="100"/>
                    <a:pt x="1104" y="100"/>
                    <a:pt x="1104" y="100"/>
                  </a:cubicBezTo>
                  <a:lnTo>
                    <a:pt x="1139" y="100"/>
                  </a:lnTo>
                  <a:close/>
                </a:path>
              </a:pathLst>
            </a:custGeom>
            <a:solidFill>
              <a:srgbClr val="73737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Rectangle 1"/>
          <p:cNvSpPr/>
          <p:nvPr userDrawn="1"/>
        </p:nvSpPr>
        <p:spPr bwMode="auto">
          <a:xfrm>
            <a:off x="274638" y="1479064"/>
            <a:ext cx="6400800" cy="3664099"/>
          </a:xfrm>
          <a:prstGeom prst="rect">
            <a:avLst/>
          </a:prstGeom>
          <a:solidFill>
            <a:srgbClr val="32145A">
              <a:alpha val="90000"/>
            </a:srgbClr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defTabSz="932472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US" sz="2400" dirty="0" err="1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ea typeface="Segoe UI" pitchFamily="34" charset="0"/>
              <a:cs typeface="Segoe UI" pitchFamily="34" charset="0"/>
            </a:endParaRPr>
          </a:p>
        </p:txBody>
      </p:sp>
      <p:sp>
        <p:nvSpPr>
          <p:cNvPr id="9" name="Title 1"/>
          <p:cNvSpPr>
            <a:spLocks noGrp="1"/>
          </p:cNvSpPr>
          <p:nvPr>
            <p:ph type="title" hasCustomPrompt="1"/>
          </p:nvPr>
        </p:nvSpPr>
        <p:spPr bwMode="auto">
          <a:xfrm>
            <a:off x="274702" y="1479079"/>
            <a:ext cx="6400736" cy="1828800"/>
          </a:xfrm>
          <a:noFill/>
        </p:spPr>
        <p:txBody>
          <a:bodyPr lIns="146304" tIns="91440" rIns="146304" bIns="91440" anchor="t" anchorCtr="0"/>
          <a:lstStyle>
            <a:lvl1pPr>
              <a:defRPr sz="5400" spc="-100" baseline="0">
                <a:gradFill>
                  <a:gsLst>
                    <a:gs pos="57576">
                      <a:srgbClr val="FFFFFF"/>
                    </a:gs>
                    <a:gs pos="35000">
                      <a:srgbClr val="FFFFFF"/>
                    </a:gs>
                  </a:gsLst>
                  <a:lin ang="5400000" scaled="0"/>
                </a:gradFill>
              </a:defRPr>
            </a:lvl1pPr>
          </a:lstStyle>
          <a:p>
            <a:r>
              <a:rPr lang="en-US" dirty="0"/>
              <a:t>Presentation title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4" hasCustomPrompt="1"/>
          </p:nvPr>
        </p:nvSpPr>
        <p:spPr bwMode="auto">
          <a:xfrm>
            <a:off x="273050" y="3314364"/>
            <a:ext cx="6402388" cy="1828800"/>
          </a:xfrm>
        </p:spPr>
        <p:txBody>
          <a:bodyPr tIns="109728" bIns="109728">
            <a:noAutofit/>
          </a:bodyPr>
          <a:lstStyle>
            <a:lvl1pPr marL="0" indent="0">
              <a:spcBef>
                <a:spcPts val="0"/>
              </a:spcBef>
              <a:buNone/>
              <a:defRPr sz="3200">
                <a:gradFill>
                  <a:gsLst>
                    <a:gs pos="57576">
                      <a:srgbClr val="FFFFFF"/>
                    </a:gs>
                    <a:gs pos="35000">
                      <a:srgbClr val="FFFFFF"/>
                    </a:gs>
                  </a:gsLst>
                  <a:lin ang="5400000" scaled="0"/>
                </a:gradFill>
              </a:defRPr>
            </a:lvl1pPr>
          </a:lstStyle>
          <a:p>
            <a:pPr lvl="0"/>
            <a:r>
              <a:rPr lang="en-US" dirty="0"/>
              <a:t>Speaker Name</a:t>
            </a:r>
          </a:p>
        </p:txBody>
      </p:sp>
    </p:spTree>
    <p:extLst>
      <p:ext uri="{BB962C8B-B14F-4D97-AF65-F5344CB8AC3E}">
        <p14:creationId xmlns:p14="http://schemas.microsoft.com/office/powerpoint/2010/main" val="20495404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 hasCustomPrompt="1"/>
          </p:nvPr>
        </p:nvSpPr>
        <p:spPr>
          <a:xfrm>
            <a:off x="274702" y="2125678"/>
            <a:ext cx="9143936" cy="1828786"/>
          </a:xfrm>
          <a:noFill/>
        </p:spPr>
        <p:txBody>
          <a:bodyPr lIns="146304" tIns="91440" rIns="146304" bIns="91440" anchor="t" anchorCtr="0"/>
          <a:lstStyle>
            <a:lvl1pPr>
              <a:defRPr sz="5400" spc="-100" baseline="0">
                <a:gradFill>
                  <a:gsLst>
                    <a:gs pos="91000">
                      <a:schemeClr val="tx1"/>
                    </a:gs>
                    <a:gs pos="0">
                      <a:schemeClr val="tx1"/>
                    </a:gs>
                  </a:gsLst>
                  <a:lin ang="5400000" scaled="0"/>
                </a:gradFill>
              </a:defRPr>
            </a:lvl1pPr>
          </a:lstStyle>
          <a:p>
            <a:r>
              <a:rPr lang="en-US" dirty="0"/>
              <a:t>Presentation title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2" hasCustomPrompt="1"/>
          </p:nvPr>
        </p:nvSpPr>
        <p:spPr>
          <a:xfrm>
            <a:off x="274701" y="3955786"/>
            <a:ext cx="7315137" cy="1828007"/>
          </a:xfrm>
          <a:noFill/>
        </p:spPr>
        <p:txBody>
          <a:bodyPr lIns="146304" tIns="109728" rIns="146304" bIns="109728">
            <a:noAutofit/>
          </a:bodyPr>
          <a:lstStyle>
            <a:lvl1pPr marL="0" indent="0">
              <a:spcBef>
                <a:spcPts val="0"/>
              </a:spcBef>
              <a:buNone/>
              <a:defRPr sz="3200" spc="0" baseline="0">
                <a:gradFill>
                  <a:gsLst>
                    <a:gs pos="91000">
                      <a:schemeClr val="tx1"/>
                    </a:gs>
                    <a:gs pos="0">
                      <a:schemeClr val="tx1"/>
                    </a:gs>
                  </a:gsLst>
                  <a:lin ang="5400000" scaled="0"/>
                </a:gradFill>
                <a:latin typeface="+mj-lt"/>
              </a:defRPr>
            </a:lvl1pPr>
          </a:lstStyle>
          <a:p>
            <a:pPr lvl="0"/>
            <a:r>
              <a:rPr lang="en-US" dirty="0"/>
              <a:t>Speaker Name</a:t>
            </a:r>
          </a:p>
        </p:txBody>
      </p:sp>
      <p:grpSp>
        <p:nvGrpSpPr>
          <p:cNvPr id="7" name="Group 6"/>
          <p:cNvGrpSpPr>
            <a:grpSpLocks noChangeAspect="1"/>
          </p:cNvGrpSpPr>
          <p:nvPr userDrawn="1"/>
        </p:nvGrpSpPr>
        <p:grpSpPr bwMode="gray">
          <a:xfrm>
            <a:off x="457518" y="6154121"/>
            <a:ext cx="1681413" cy="360979"/>
            <a:chOff x="457200" y="1643393"/>
            <a:chExt cx="4492753" cy="964540"/>
          </a:xfrm>
        </p:grpSpPr>
        <p:pic>
          <p:nvPicPr>
            <p:cNvPr id="8" name="Picture 7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 bwMode="gray">
            <a:xfrm>
              <a:off x="457200" y="1643393"/>
              <a:ext cx="964540" cy="964540"/>
            </a:xfrm>
            <a:prstGeom prst="rect">
              <a:avLst/>
            </a:prstGeom>
          </p:spPr>
        </p:pic>
        <p:sp>
          <p:nvSpPr>
            <p:cNvPr id="10" name="Freeform 12"/>
            <p:cNvSpPr>
              <a:spLocks noEditPoints="1"/>
            </p:cNvSpPr>
            <p:nvPr/>
          </p:nvSpPr>
          <p:spPr bwMode="gray">
            <a:xfrm>
              <a:off x="1703514" y="1792710"/>
              <a:ext cx="3246439" cy="635329"/>
            </a:xfrm>
            <a:custGeom>
              <a:avLst/>
              <a:gdLst>
                <a:gd name="T0" fmla="*/ 218 w 1139"/>
                <a:gd name="T1" fmla="*/ 217 h 220"/>
                <a:gd name="T2" fmla="*/ 185 w 1139"/>
                <a:gd name="T3" fmla="*/ 52 h 220"/>
                <a:gd name="T4" fmla="*/ 120 w 1139"/>
                <a:gd name="T5" fmla="*/ 217 h 220"/>
                <a:gd name="T6" fmla="*/ 32 w 1139"/>
                <a:gd name="T7" fmla="*/ 52 h 220"/>
                <a:gd name="T8" fmla="*/ 33 w 1139"/>
                <a:gd name="T9" fmla="*/ 93 h 220"/>
                <a:gd name="T10" fmla="*/ 0 w 1139"/>
                <a:gd name="T11" fmla="*/ 15 h 220"/>
                <a:gd name="T12" fmla="*/ 109 w 1139"/>
                <a:gd name="T13" fmla="*/ 168 h 220"/>
                <a:gd name="T14" fmla="*/ 171 w 1139"/>
                <a:gd name="T15" fmla="*/ 15 h 220"/>
                <a:gd name="T16" fmla="*/ 285 w 1139"/>
                <a:gd name="T17" fmla="*/ 72 h 220"/>
                <a:gd name="T18" fmla="*/ 269 w 1139"/>
                <a:gd name="T19" fmla="*/ 11 h 220"/>
                <a:gd name="T20" fmla="*/ 254 w 1139"/>
                <a:gd name="T21" fmla="*/ 45 h 220"/>
                <a:gd name="T22" fmla="*/ 289 w 1139"/>
                <a:gd name="T23" fmla="*/ 31 h 220"/>
                <a:gd name="T24" fmla="*/ 405 w 1139"/>
                <a:gd name="T25" fmla="*/ 71 h 220"/>
                <a:gd name="T26" fmla="*/ 318 w 1139"/>
                <a:gd name="T27" fmla="*/ 107 h 220"/>
                <a:gd name="T28" fmla="*/ 343 w 1139"/>
                <a:gd name="T29" fmla="*/ 211 h 220"/>
                <a:gd name="T30" fmla="*/ 422 w 1139"/>
                <a:gd name="T31" fmla="*/ 210 h 220"/>
                <a:gd name="T32" fmla="*/ 404 w 1139"/>
                <a:gd name="T33" fmla="*/ 189 h 220"/>
                <a:gd name="T34" fmla="*/ 344 w 1139"/>
                <a:gd name="T35" fmla="*/ 145 h 220"/>
                <a:gd name="T36" fmla="*/ 420 w 1139"/>
                <a:gd name="T37" fmla="*/ 108 h 220"/>
                <a:gd name="T38" fmla="*/ 421 w 1139"/>
                <a:gd name="T39" fmla="*/ 76 h 220"/>
                <a:gd name="T40" fmla="*/ 495 w 1139"/>
                <a:gd name="T41" fmla="*/ 78 h 220"/>
                <a:gd name="T42" fmla="*/ 481 w 1139"/>
                <a:gd name="T43" fmla="*/ 72 h 220"/>
                <a:gd name="T44" fmla="*/ 481 w 1139"/>
                <a:gd name="T45" fmla="*/ 217 h 220"/>
                <a:gd name="T46" fmla="*/ 512 w 1139"/>
                <a:gd name="T47" fmla="*/ 100 h 220"/>
                <a:gd name="T48" fmla="*/ 531 w 1139"/>
                <a:gd name="T49" fmla="*/ 106 h 220"/>
                <a:gd name="T50" fmla="*/ 517 w 1139"/>
                <a:gd name="T51" fmla="*/ 70 h 220"/>
                <a:gd name="T52" fmla="*/ 661 w 1139"/>
                <a:gd name="T53" fmla="*/ 199 h 220"/>
                <a:gd name="T54" fmla="*/ 533 w 1139"/>
                <a:gd name="T55" fmla="*/ 146 h 220"/>
                <a:gd name="T56" fmla="*/ 663 w 1139"/>
                <a:gd name="T57" fmla="*/ 89 h 220"/>
                <a:gd name="T58" fmla="*/ 608 w 1139"/>
                <a:gd name="T59" fmla="*/ 97 h 220"/>
                <a:gd name="T60" fmla="*/ 579 w 1139"/>
                <a:gd name="T61" fmla="*/ 180 h 220"/>
                <a:gd name="T62" fmla="*/ 646 w 1139"/>
                <a:gd name="T63" fmla="*/ 144 h 220"/>
                <a:gd name="T64" fmla="*/ 732 w 1139"/>
                <a:gd name="T65" fmla="*/ 110 h 220"/>
                <a:gd name="T66" fmla="*/ 770 w 1139"/>
                <a:gd name="T67" fmla="*/ 98 h 220"/>
                <a:gd name="T68" fmla="*/ 786 w 1139"/>
                <a:gd name="T69" fmla="*/ 75 h 220"/>
                <a:gd name="T70" fmla="*/ 753 w 1139"/>
                <a:gd name="T71" fmla="*/ 69 h 220"/>
                <a:gd name="T72" fmla="*/ 701 w 1139"/>
                <a:gd name="T73" fmla="*/ 131 h 220"/>
                <a:gd name="T74" fmla="*/ 750 w 1139"/>
                <a:gd name="T75" fmla="*/ 164 h 220"/>
                <a:gd name="T76" fmla="*/ 738 w 1139"/>
                <a:gd name="T77" fmla="*/ 193 h 220"/>
                <a:gd name="T78" fmla="*/ 698 w 1139"/>
                <a:gd name="T79" fmla="*/ 179 h 220"/>
                <a:gd name="T80" fmla="*/ 717 w 1139"/>
                <a:gd name="T81" fmla="*/ 218 h 220"/>
                <a:gd name="T82" fmla="*/ 794 w 1139"/>
                <a:gd name="T83" fmla="*/ 175 h 220"/>
                <a:gd name="T84" fmla="*/ 938 w 1139"/>
                <a:gd name="T85" fmla="*/ 89 h 220"/>
                <a:gd name="T86" fmla="*/ 882 w 1139"/>
                <a:gd name="T87" fmla="*/ 220 h 220"/>
                <a:gd name="T88" fmla="*/ 829 w 1139"/>
                <a:gd name="T89" fmla="*/ 89 h 220"/>
                <a:gd name="T90" fmla="*/ 922 w 1139"/>
                <a:gd name="T91" fmla="*/ 144 h 220"/>
                <a:gd name="T92" fmla="*/ 855 w 1139"/>
                <a:gd name="T93" fmla="*/ 109 h 220"/>
                <a:gd name="T94" fmla="*/ 884 w 1139"/>
                <a:gd name="T95" fmla="*/ 192 h 220"/>
                <a:gd name="T96" fmla="*/ 1139 w 1139"/>
                <a:gd name="T97" fmla="*/ 100 h 220"/>
                <a:gd name="T98" fmla="*/ 1104 w 1139"/>
                <a:gd name="T99" fmla="*/ 29 h 220"/>
                <a:gd name="T100" fmla="*/ 1070 w 1139"/>
                <a:gd name="T101" fmla="*/ 40 h 220"/>
                <a:gd name="T102" fmla="*/ 1019 w 1139"/>
                <a:gd name="T103" fmla="*/ 54 h 220"/>
                <a:gd name="T104" fmla="*/ 1055 w 1139"/>
                <a:gd name="T105" fmla="*/ 32 h 220"/>
                <a:gd name="T106" fmla="*/ 1056 w 1139"/>
                <a:gd name="T107" fmla="*/ 3 h 220"/>
                <a:gd name="T108" fmla="*/ 991 w 1139"/>
                <a:gd name="T109" fmla="*/ 25 h 220"/>
                <a:gd name="T110" fmla="*/ 961 w 1139"/>
                <a:gd name="T111" fmla="*/ 72 h 220"/>
                <a:gd name="T112" fmla="*/ 985 w 1139"/>
                <a:gd name="T113" fmla="*/ 217 h 220"/>
                <a:gd name="T114" fmla="*/ 1070 w 1139"/>
                <a:gd name="T115" fmla="*/ 100 h 220"/>
                <a:gd name="T116" fmla="*/ 1127 w 1139"/>
                <a:gd name="T117" fmla="*/ 219 h 220"/>
                <a:gd name="T118" fmla="*/ 1139 w 1139"/>
                <a:gd name="T119" fmla="*/ 187 h 220"/>
                <a:gd name="T120" fmla="*/ 1123 w 1139"/>
                <a:gd name="T121" fmla="*/ 192 h 220"/>
                <a:gd name="T122" fmla="*/ 1104 w 1139"/>
                <a:gd name="T123" fmla="*/ 100 h 2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139" h="220">
                  <a:moveTo>
                    <a:pt x="171" y="15"/>
                  </a:moveTo>
                  <a:cubicBezTo>
                    <a:pt x="218" y="15"/>
                    <a:pt x="218" y="15"/>
                    <a:pt x="218" y="15"/>
                  </a:cubicBezTo>
                  <a:cubicBezTo>
                    <a:pt x="218" y="217"/>
                    <a:pt x="218" y="217"/>
                    <a:pt x="218" y="217"/>
                  </a:cubicBezTo>
                  <a:cubicBezTo>
                    <a:pt x="184" y="217"/>
                    <a:pt x="184" y="217"/>
                    <a:pt x="184" y="217"/>
                  </a:cubicBezTo>
                  <a:cubicBezTo>
                    <a:pt x="184" y="89"/>
                    <a:pt x="184" y="89"/>
                    <a:pt x="184" y="89"/>
                  </a:cubicBezTo>
                  <a:cubicBezTo>
                    <a:pt x="184" y="80"/>
                    <a:pt x="184" y="67"/>
                    <a:pt x="185" y="52"/>
                  </a:cubicBezTo>
                  <a:cubicBezTo>
                    <a:pt x="185" y="52"/>
                    <a:pt x="185" y="52"/>
                    <a:pt x="185" y="52"/>
                  </a:cubicBezTo>
                  <a:cubicBezTo>
                    <a:pt x="183" y="58"/>
                    <a:pt x="182" y="65"/>
                    <a:pt x="180" y="68"/>
                  </a:cubicBezTo>
                  <a:cubicBezTo>
                    <a:pt x="120" y="217"/>
                    <a:pt x="120" y="217"/>
                    <a:pt x="120" y="217"/>
                  </a:cubicBezTo>
                  <a:cubicBezTo>
                    <a:pt x="97" y="217"/>
                    <a:pt x="97" y="217"/>
                    <a:pt x="97" y="217"/>
                  </a:cubicBezTo>
                  <a:cubicBezTo>
                    <a:pt x="37" y="70"/>
                    <a:pt x="37" y="70"/>
                    <a:pt x="37" y="70"/>
                  </a:cubicBezTo>
                  <a:cubicBezTo>
                    <a:pt x="36" y="66"/>
                    <a:pt x="34" y="60"/>
                    <a:pt x="32" y="52"/>
                  </a:cubicBezTo>
                  <a:cubicBezTo>
                    <a:pt x="31" y="52"/>
                    <a:pt x="31" y="52"/>
                    <a:pt x="31" y="52"/>
                  </a:cubicBezTo>
                  <a:cubicBezTo>
                    <a:pt x="32" y="56"/>
                    <a:pt x="32" y="60"/>
                    <a:pt x="32" y="65"/>
                  </a:cubicBezTo>
                  <a:cubicBezTo>
                    <a:pt x="33" y="76"/>
                    <a:pt x="33" y="85"/>
                    <a:pt x="33" y="93"/>
                  </a:cubicBezTo>
                  <a:cubicBezTo>
                    <a:pt x="33" y="217"/>
                    <a:pt x="33" y="217"/>
                    <a:pt x="33" y="217"/>
                  </a:cubicBezTo>
                  <a:cubicBezTo>
                    <a:pt x="0" y="217"/>
                    <a:pt x="0" y="217"/>
                    <a:pt x="0" y="217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50" y="15"/>
                    <a:pt x="50" y="15"/>
                    <a:pt x="50" y="15"/>
                  </a:cubicBezTo>
                  <a:cubicBezTo>
                    <a:pt x="100" y="142"/>
                    <a:pt x="100" y="142"/>
                    <a:pt x="100" y="142"/>
                  </a:cubicBezTo>
                  <a:cubicBezTo>
                    <a:pt x="105" y="153"/>
                    <a:pt x="108" y="162"/>
                    <a:pt x="109" y="168"/>
                  </a:cubicBezTo>
                  <a:cubicBezTo>
                    <a:pt x="110" y="168"/>
                    <a:pt x="110" y="168"/>
                    <a:pt x="110" y="168"/>
                  </a:cubicBezTo>
                  <a:cubicBezTo>
                    <a:pt x="119" y="142"/>
                    <a:pt x="119" y="142"/>
                    <a:pt x="119" y="142"/>
                  </a:cubicBezTo>
                  <a:lnTo>
                    <a:pt x="171" y="15"/>
                  </a:lnTo>
                  <a:close/>
                  <a:moveTo>
                    <a:pt x="251" y="217"/>
                  </a:moveTo>
                  <a:cubicBezTo>
                    <a:pt x="285" y="217"/>
                    <a:pt x="285" y="217"/>
                    <a:pt x="285" y="217"/>
                  </a:cubicBezTo>
                  <a:cubicBezTo>
                    <a:pt x="285" y="72"/>
                    <a:pt x="285" y="72"/>
                    <a:pt x="285" y="72"/>
                  </a:cubicBezTo>
                  <a:cubicBezTo>
                    <a:pt x="251" y="72"/>
                    <a:pt x="251" y="72"/>
                    <a:pt x="251" y="72"/>
                  </a:cubicBezTo>
                  <a:lnTo>
                    <a:pt x="251" y="217"/>
                  </a:lnTo>
                  <a:close/>
                  <a:moveTo>
                    <a:pt x="269" y="11"/>
                  </a:moveTo>
                  <a:cubicBezTo>
                    <a:pt x="263" y="11"/>
                    <a:pt x="258" y="13"/>
                    <a:pt x="254" y="17"/>
                  </a:cubicBezTo>
                  <a:cubicBezTo>
                    <a:pt x="250" y="20"/>
                    <a:pt x="248" y="25"/>
                    <a:pt x="248" y="31"/>
                  </a:cubicBezTo>
                  <a:cubicBezTo>
                    <a:pt x="248" y="36"/>
                    <a:pt x="250" y="41"/>
                    <a:pt x="254" y="45"/>
                  </a:cubicBezTo>
                  <a:cubicBezTo>
                    <a:pt x="258" y="48"/>
                    <a:pt x="263" y="50"/>
                    <a:pt x="269" y="50"/>
                  </a:cubicBezTo>
                  <a:cubicBezTo>
                    <a:pt x="274" y="50"/>
                    <a:pt x="279" y="48"/>
                    <a:pt x="283" y="45"/>
                  </a:cubicBezTo>
                  <a:cubicBezTo>
                    <a:pt x="287" y="41"/>
                    <a:pt x="289" y="36"/>
                    <a:pt x="289" y="31"/>
                  </a:cubicBezTo>
                  <a:cubicBezTo>
                    <a:pt x="289" y="25"/>
                    <a:pt x="287" y="21"/>
                    <a:pt x="283" y="17"/>
                  </a:cubicBezTo>
                  <a:cubicBezTo>
                    <a:pt x="279" y="13"/>
                    <a:pt x="274" y="11"/>
                    <a:pt x="269" y="11"/>
                  </a:cubicBezTo>
                  <a:close/>
                  <a:moveTo>
                    <a:pt x="405" y="71"/>
                  </a:moveTo>
                  <a:cubicBezTo>
                    <a:pt x="399" y="69"/>
                    <a:pt x="393" y="69"/>
                    <a:pt x="386" y="69"/>
                  </a:cubicBezTo>
                  <a:cubicBezTo>
                    <a:pt x="371" y="69"/>
                    <a:pt x="357" y="72"/>
                    <a:pt x="345" y="79"/>
                  </a:cubicBezTo>
                  <a:cubicBezTo>
                    <a:pt x="333" y="85"/>
                    <a:pt x="324" y="95"/>
                    <a:pt x="318" y="107"/>
                  </a:cubicBezTo>
                  <a:cubicBezTo>
                    <a:pt x="312" y="119"/>
                    <a:pt x="309" y="133"/>
                    <a:pt x="309" y="148"/>
                  </a:cubicBezTo>
                  <a:cubicBezTo>
                    <a:pt x="309" y="162"/>
                    <a:pt x="312" y="174"/>
                    <a:pt x="318" y="185"/>
                  </a:cubicBezTo>
                  <a:cubicBezTo>
                    <a:pt x="324" y="196"/>
                    <a:pt x="332" y="205"/>
                    <a:pt x="343" y="211"/>
                  </a:cubicBezTo>
                  <a:cubicBezTo>
                    <a:pt x="354" y="217"/>
                    <a:pt x="366" y="220"/>
                    <a:pt x="380" y="220"/>
                  </a:cubicBezTo>
                  <a:cubicBezTo>
                    <a:pt x="396" y="220"/>
                    <a:pt x="410" y="217"/>
                    <a:pt x="421" y="211"/>
                  </a:cubicBezTo>
                  <a:cubicBezTo>
                    <a:pt x="422" y="210"/>
                    <a:pt x="422" y="210"/>
                    <a:pt x="422" y="210"/>
                  </a:cubicBezTo>
                  <a:cubicBezTo>
                    <a:pt x="422" y="179"/>
                    <a:pt x="422" y="179"/>
                    <a:pt x="422" y="179"/>
                  </a:cubicBezTo>
                  <a:cubicBezTo>
                    <a:pt x="420" y="180"/>
                    <a:pt x="420" y="180"/>
                    <a:pt x="420" y="180"/>
                  </a:cubicBezTo>
                  <a:cubicBezTo>
                    <a:pt x="415" y="184"/>
                    <a:pt x="410" y="187"/>
                    <a:pt x="404" y="189"/>
                  </a:cubicBezTo>
                  <a:cubicBezTo>
                    <a:pt x="398" y="191"/>
                    <a:pt x="392" y="192"/>
                    <a:pt x="387" y="192"/>
                  </a:cubicBezTo>
                  <a:cubicBezTo>
                    <a:pt x="374" y="192"/>
                    <a:pt x="363" y="188"/>
                    <a:pt x="355" y="180"/>
                  </a:cubicBezTo>
                  <a:cubicBezTo>
                    <a:pt x="348" y="171"/>
                    <a:pt x="344" y="160"/>
                    <a:pt x="344" y="145"/>
                  </a:cubicBezTo>
                  <a:cubicBezTo>
                    <a:pt x="344" y="131"/>
                    <a:pt x="348" y="119"/>
                    <a:pt x="356" y="110"/>
                  </a:cubicBezTo>
                  <a:cubicBezTo>
                    <a:pt x="364" y="101"/>
                    <a:pt x="375" y="97"/>
                    <a:pt x="388" y="97"/>
                  </a:cubicBezTo>
                  <a:cubicBezTo>
                    <a:pt x="399" y="97"/>
                    <a:pt x="410" y="101"/>
                    <a:pt x="420" y="108"/>
                  </a:cubicBezTo>
                  <a:cubicBezTo>
                    <a:pt x="422" y="109"/>
                    <a:pt x="422" y="109"/>
                    <a:pt x="422" y="109"/>
                  </a:cubicBezTo>
                  <a:cubicBezTo>
                    <a:pt x="422" y="76"/>
                    <a:pt x="422" y="76"/>
                    <a:pt x="422" y="76"/>
                  </a:cubicBezTo>
                  <a:cubicBezTo>
                    <a:pt x="421" y="76"/>
                    <a:pt x="421" y="76"/>
                    <a:pt x="421" y="76"/>
                  </a:cubicBezTo>
                  <a:cubicBezTo>
                    <a:pt x="417" y="74"/>
                    <a:pt x="412" y="72"/>
                    <a:pt x="405" y="71"/>
                  </a:cubicBezTo>
                  <a:close/>
                  <a:moveTo>
                    <a:pt x="517" y="70"/>
                  </a:moveTo>
                  <a:cubicBezTo>
                    <a:pt x="509" y="70"/>
                    <a:pt x="501" y="72"/>
                    <a:pt x="495" y="78"/>
                  </a:cubicBezTo>
                  <a:cubicBezTo>
                    <a:pt x="489" y="83"/>
                    <a:pt x="485" y="89"/>
                    <a:pt x="482" y="97"/>
                  </a:cubicBezTo>
                  <a:cubicBezTo>
                    <a:pt x="481" y="97"/>
                    <a:pt x="481" y="97"/>
                    <a:pt x="481" y="97"/>
                  </a:cubicBezTo>
                  <a:cubicBezTo>
                    <a:pt x="481" y="72"/>
                    <a:pt x="481" y="72"/>
                    <a:pt x="481" y="72"/>
                  </a:cubicBezTo>
                  <a:cubicBezTo>
                    <a:pt x="447" y="72"/>
                    <a:pt x="447" y="72"/>
                    <a:pt x="447" y="72"/>
                  </a:cubicBezTo>
                  <a:cubicBezTo>
                    <a:pt x="447" y="217"/>
                    <a:pt x="447" y="217"/>
                    <a:pt x="447" y="217"/>
                  </a:cubicBezTo>
                  <a:cubicBezTo>
                    <a:pt x="481" y="217"/>
                    <a:pt x="481" y="217"/>
                    <a:pt x="481" y="217"/>
                  </a:cubicBezTo>
                  <a:cubicBezTo>
                    <a:pt x="481" y="143"/>
                    <a:pt x="481" y="143"/>
                    <a:pt x="481" y="143"/>
                  </a:cubicBezTo>
                  <a:cubicBezTo>
                    <a:pt x="481" y="130"/>
                    <a:pt x="484" y="120"/>
                    <a:pt x="490" y="112"/>
                  </a:cubicBezTo>
                  <a:cubicBezTo>
                    <a:pt x="495" y="104"/>
                    <a:pt x="503" y="100"/>
                    <a:pt x="512" y="100"/>
                  </a:cubicBezTo>
                  <a:cubicBezTo>
                    <a:pt x="515" y="100"/>
                    <a:pt x="518" y="101"/>
                    <a:pt x="522" y="102"/>
                  </a:cubicBezTo>
                  <a:cubicBezTo>
                    <a:pt x="526" y="103"/>
                    <a:pt x="528" y="104"/>
                    <a:pt x="530" y="105"/>
                  </a:cubicBezTo>
                  <a:cubicBezTo>
                    <a:pt x="531" y="106"/>
                    <a:pt x="531" y="106"/>
                    <a:pt x="531" y="106"/>
                  </a:cubicBezTo>
                  <a:cubicBezTo>
                    <a:pt x="531" y="72"/>
                    <a:pt x="531" y="72"/>
                    <a:pt x="531" y="72"/>
                  </a:cubicBezTo>
                  <a:cubicBezTo>
                    <a:pt x="531" y="72"/>
                    <a:pt x="531" y="72"/>
                    <a:pt x="531" y="72"/>
                  </a:cubicBezTo>
                  <a:cubicBezTo>
                    <a:pt x="528" y="70"/>
                    <a:pt x="523" y="70"/>
                    <a:pt x="517" y="70"/>
                  </a:cubicBezTo>
                  <a:close/>
                  <a:moveTo>
                    <a:pt x="663" y="89"/>
                  </a:moveTo>
                  <a:cubicBezTo>
                    <a:pt x="675" y="102"/>
                    <a:pt x="682" y="120"/>
                    <a:pt x="682" y="143"/>
                  </a:cubicBezTo>
                  <a:cubicBezTo>
                    <a:pt x="682" y="166"/>
                    <a:pt x="675" y="185"/>
                    <a:pt x="661" y="199"/>
                  </a:cubicBezTo>
                  <a:cubicBezTo>
                    <a:pt x="648" y="213"/>
                    <a:pt x="629" y="220"/>
                    <a:pt x="606" y="220"/>
                  </a:cubicBezTo>
                  <a:cubicBezTo>
                    <a:pt x="584" y="220"/>
                    <a:pt x="566" y="213"/>
                    <a:pt x="553" y="200"/>
                  </a:cubicBezTo>
                  <a:cubicBezTo>
                    <a:pt x="540" y="187"/>
                    <a:pt x="533" y="169"/>
                    <a:pt x="533" y="146"/>
                  </a:cubicBezTo>
                  <a:cubicBezTo>
                    <a:pt x="533" y="122"/>
                    <a:pt x="540" y="103"/>
                    <a:pt x="553" y="89"/>
                  </a:cubicBezTo>
                  <a:cubicBezTo>
                    <a:pt x="567" y="76"/>
                    <a:pt x="586" y="69"/>
                    <a:pt x="610" y="69"/>
                  </a:cubicBezTo>
                  <a:cubicBezTo>
                    <a:pt x="632" y="69"/>
                    <a:pt x="650" y="75"/>
                    <a:pt x="663" y="89"/>
                  </a:cubicBezTo>
                  <a:close/>
                  <a:moveTo>
                    <a:pt x="646" y="144"/>
                  </a:moveTo>
                  <a:cubicBezTo>
                    <a:pt x="646" y="129"/>
                    <a:pt x="643" y="117"/>
                    <a:pt x="636" y="109"/>
                  </a:cubicBezTo>
                  <a:cubicBezTo>
                    <a:pt x="629" y="101"/>
                    <a:pt x="620" y="97"/>
                    <a:pt x="608" y="97"/>
                  </a:cubicBezTo>
                  <a:cubicBezTo>
                    <a:pt x="596" y="97"/>
                    <a:pt x="586" y="101"/>
                    <a:pt x="579" y="109"/>
                  </a:cubicBezTo>
                  <a:cubicBezTo>
                    <a:pt x="572" y="118"/>
                    <a:pt x="568" y="130"/>
                    <a:pt x="568" y="145"/>
                  </a:cubicBezTo>
                  <a:cubicBezTo>
                    <a:pt x="568" y="160"/>
                    <a:pt x="572" y="172"/>
                    <a:pt x="579" y="180"/>
                  </a:cubicBezTo>
                  <a:cubicBezTo>
                    <a:pt x="586" y="188"/>
                    <a:pt x="596" y="192"/>
                    <a:pt x="608" y="192"/>
                  </a:cubicBezTo>
                  <a:cubicBezTo>
                    <a:pt x="621" y="192"/>
                    <a:pt x="630" y="188"/>
                    <a:pt x="637" y="180"/>
                  </a:cubicBezTo>
                  <a:cubicBezTo>
                    <a:pt x="643" y="172"/>
                    <a:pt x="646" y="160"/>
                    <a:pt x="646" y="144"/>
                  </a:cubicBezTo>
                  <a:close/>
                  <a:moveTo>
                    <a:pt x="757" y="132"/>
                  </a:moveTo>
                  <a:cubicBezTo>
                    <a:pt x="746" y="128"/>
                    <a:pt x="739" y="124"/>
                    <a:pt x="737" y="121"/>
                  </a:cubicBezTo>
                  <a:cubicBezTo>
                    <a:pt x="734" y="119"/>
                    <a:pt x="732" y="115"/>
                    <a:pt x="732" y="110"/>
                  </a:cubicBezTo>
                  <a:cubicBezTo>
                    <a:pt x="732" y="106"/>
                    <a:pt x="734" y="103"/>
                    <a:pt x="738" y="100"/>
                  </a:cubicBezTo>
                  <a:cubicBezTo>
                    <a:pt x="741" y="97"/>
                    <a:pt x="746" y="96"/>
                    <a:pt x="752" y="96"/>
                  </a:cubicBezTo>
                  <a:cubicBezTo>
                    <a:pt x="758" y="96"/>
                    <a:pt x="764" y="97"/>
                    <a:pt x="770" y="98"/>
                  </a:cubicBezTo>
                  <a:cubicBezTo>
                    <a:pt x="776" y="100"/>
                    <a:pt x="781" y="103"/>
                    <a:pt x="785" y="105"/>
                  </a:cubicBezTo>
                  <a:cubicBezTo>
                    <a:pt x="786" y="106"/>
                    <a:pt x="786" y="106"/>
                    <a:pt x="786" y="106"/>
                  </a:cubicBezTo>
                  <a:cubicBezTo>
                    <a:pt x="786" y="75"/>
                    <a:pt x="786" y="75"/>
                    <a:pt x="786" y="75"/>
                  </a:cubicBezTo>
                  <a:cubicBezTo>
                    <a:pt x="786" y="75"/>
                    <a:pt x="786" y="75"/>
                    <a:pt x="786" y="75"/>
                  </a:cubicBezTo>
                  <a:cubicBezTo>
                    <a:pt x="782" y="73"/>
                    <a:pt x="777" y="72"/>
                    <a:pt x="770" y="70"/>
                  </a:cubicBezTo>
                  <a:cubicBezTo>
                    <a:pt x="764" y="69"/>
                    <a:pt x="758" y="69"/>
                    <a:pt x="753" y="69"/>
                  </a:cubicBezTo>
                  <a:cubicBezTo>
                    <a:pt x="737" y="69"/>
                    <a:pt x="724" y="73"/>
                    <a:pt x="714" y="81"/>
                  </a:cubicBezTo>
                  <a:cubicBezTo>
                    <a:pt x="703" y="89"/>
                    <a:pt x="698" y="100"/>
                    <a:pt x="698" y="113"/>
                  </a:cubicBezTo>
                  <a:cubicBezTo>
                    <a:pt x="698" y="120"/>
                    <a:pt x="699" y="126"/>
                    <a:pt x="701" y="131"/>
                  </a:cubicBezTo>
                  <a:cubicBezTo>
                    <a:pt x="704" y="136"/>
                    <a:pt x="707" y="141"/>
                    <a:pt x="712" y="144"/>
                  </a:cubicBezTo>
                  <a:cubicBezTo>
                    <a:pt x="716" y="148"/>
                    <a:pt x="723" y="152"/>
                    <a:pt x="733" y="156"/>
                  </a:cubicBezTo>
                  <a:cubicBezTo>
                    <a:pt x="740" y="159"/>
                    <a:pt x="746" y="162"/>
                    <a:pt x="750" y="164"/>
                  </a:cubicBezTo>
                  <a:cubicBezTo>
                    <a:pt x="754" y="166"/>
                    <a:pt x="756" y="168"/>
                    <a:pt x="758" y="171"/>
                  </a:cubicBezTo>
                  <a:cubicBezTo>
                    <a:pt x="759" y="173"/>
                    <a:pt x="760" y="175"/>
                    <a:pt x="760" y="179"/>
                  </a:cubicBezTo>
                  <a:cubicBezTo>
                    <a:pt x="760" y="188"/>
                    <a:pt x="753" y="193"/>
                    <a:pt x="738" y="193"/>
                  </a:cubicBezTo>
                  <a:cubicBezTo>
                    <a:pt x="732" y="193"/>
                    <a:pt x="726" y="192"/>
                    <a:pt x="719" y="190"/>
                  </a:cubicBezTo>
                  <a:cubicBezTo>
                    <a:pt x="712" y="187"/>
                    <a:pt x="705" y="184"/>
                    <a:pt x="700" y="180"/>
                  </a:cubicBezTo>
                  <a:cubicBezTo>
                    <a:pt x="698" y="179"/>
                    <a:pt x="698" y="179"/>
                    <a:pt x="698" y="179"/>
                  </a:cubicBezTo>
                  <a:cubicBezTo>
                    <a:pt x="698" y="212"/>
                    <a:pt x="698" y="212"/>
                    <a:pt x="698" y="212"/>
                  </a:cubicBezTo>
                  <a:cubicBezTo>
                    <a:pt x="699" y="212"/>
                    <a:pt x="699" y="212"/>
                    <a:pt x="699" y="212"/>
                  </a:cubicBezTo>
                  <a:cubicBezTo>
                    <a:pt x="703" y="215"/>
                    <a:pt x="710" y="216"/>
                    <a:pt x="717" y="218"/>
                  </a:cubicBezTo>
                  <a:cubicBezTo>
                    <a:pt x="724" y="219"/>
                    <a:pt x="731" y="220"/>
                    <a:pt x="736" y="220"/>
                  </a:cubicBezTo>
                  <a:cubicBezTo>
                    <a:pt x="754" y="220"/>
                    <a:pt x="768" y="216"/>
                    <a:pt x="778" y="208"/>
                  </a:cubicBezTo>
                  <a:cubicBezTo>
                    <a:pt x="789" y="199"/>
                    <a:pt x="794" y="188"/>
                    <a:pt x="794" y="175"/>
                  </a:cubicBezTo>
                  <a:cubicBezTo>
                    <a:pt x="794" y="165"/>
                    <a:pt x="791" y="157"/>
                    <a:pt x="786" y="150"/>
                  </a:cubicBezTo>
                  <a:cubicBezTo>
                    <a:pt x="780" y="143"/>
                    <a:pt x="770" y="137"/>
                    <a:pt x="757" y="132"/>
                  </a:cubicBezTo>
                  <a:close/>
                  <a:moveTo>
                    <a:pt x="938" y="89"/>
                  </a:moveTo>
                  <a:cubicBezTo>
                    <a:pt x="951" y="102"/>
                    <a:pt x="957" y="120"/>
                    <a:pt x="957" y="143"/>
                  </a:cubicBezTo>
                  <a:cubicBezTo>
                    <a:pt x="957" y="166"/>
                    <a:pt x="951" y="185"/>
                    <a:pt x="937" y="199"/>
                  </a:cubicBezTo>
                  <a:cubicBezTo>
                    <a:pt x="924" y="213"/>
                    <a:pt x="905" y="220"/>
                    <a:pt x="882" y="220"/>
                  </a:cubicBezTo>
                  <a:cubicBezTo>
                    <a:pt x="860" y="220"/>
                    <a:pt x="842" y="213"/>
                    <a:pt x="829" y="200"/>
                  </a:cubicBezTo>
                  <a:cubicBezTo>
                    <a:pt x="816" y="187"/>
                    <a:pt x="809" y="169"/>
                    <a:pt x="809" y="146"/>
                  </a:cubicBezTo>
                  <a:cubicBezTo>
                    <a:pt x="809" y="122"/>
                    <a:pt x="816" y="103"/>
                    <a:pt x="829" y="89"/>
                  </a:cubicBezTo>
                  <a:cubicBezTo>
                    <a:pt x="843" y="76"/>
                    <a:pt x="862" y="69"/>
                    <a:pt x="885" y="69"/>
                  </a:cubicBezTo>
                  <a:cubicBezTo>
                    <a:pt x="908" y="69"/>
                    <a:pt x="926" y="75"/>
                    <a:pt x="938" y="89"/>
                  </a:cubicBezTo>
                  <a:close/>
                  <a:moveTo>
                    <a:pt x="922" y="144"/>
                  </a:moveTo>
                  <a:cubicBezTo>
                    <a:pt x="922" y="129"/>
                    <a:pt x="919" y="117"/>
                    <a:pt x="912" y="109"/>
                  </a:cubicBezTo>
                  <a:cubicBezTo>
                    <a:pt x="905" y="101"/>
                    <a:pt x="896" y="97"/>
                    <a:pt x="884" y="97"/>
                  </a:cubicBezTo>
                  <a:cubicBezTo>
                    <a:pt x="871" y="97"/>
                    <a:pt x="862" y="101"/>
                    <a:pt x="855" y="109"/>
                  </a:cubicBezTo>
                  <a:cubicBezTo>
                    <a:pt x="848" y="118"/>
                    <a:pt x="844" y="130"/>
                    <a:pt x="844" y="145"/>
                  </a:cubicBezTo>
                  <a:cubicBezTo>
                    <a:pt x="844" y="160"/>
                    <a:pt x="848" y="172"/>
                    <a:pt x="855" y="180"/>
                  </a:cubicBezTo>
                  <a:cubicBezTo>
                    <a:pt x="862" y="188"/>
                    <a:pt x="871" y="192"/>
                    <a:pt x="884" y="192"/>
                  </a:cubicBezTo>
                  <a:cubicBezTo>
                    <a:pt x="896" y="192"/>
                    <a:pt x="906" y="188"/>
                    <a:pt x="912" y="180"/>
                  </a:cubicBezTo>
                  <a:cubicBezTo>
                    <a:pt x="919" y="172"/>
                    <a:pt x="922" y="160"/>
                    <a:pt x="922" y="144"/>
                  </a:cubicBezTo>
                  <a:close/>
                  <a:moveTo>
                    <a:pt x="1139" y="100"/>
                  </a:moveTo>
                  <a:cubicBezTo>
                    <a:pt x="1139" y="72"/>
                    <a:pt x="1139" y="72"/>
                    <a:pt x="1139" y="72"/>
                  </a:cubicBezTo>
                  <a:cubicBezTo>
                    <a:pt x="1104" y="72"/>
                    <a:pt x="1104" y="72"/>
                    <a:pt x="1104" y="72"/>
                  </a:cubicBezTo>
                  <a:cubicBezTo>
                    <a:pt x="1104" y="29"/>
                    <a:pt x="1104" y="29"/>
                    <a:pt x="1104" y="29"/>
                  </a:cubicBezTo>
                  <a:cubicBezTo>
                    <a:pt x="1103" y="29"/>
                    <a:pt x="1103" y="29"/>
                    <a:pt x="1103" y="29"/>
                  </a:cubicBezTo>
                  <a:cubicBezTo>
                    <a:pt x="1071" y="39"/>
                    <a:pt x="1071" y="39"/>
                    <a:pt x="1071" y="39"/>
                  </a:cubicBezTo>
                  <a:cubicBezTo>
                    <a:pt x="1070" y="40"/>
                    <a:pt x="1070" y="40"/>
                    <a:pt x="1070" y="40"/>
                  </a:cubicBezTo>
                  <a:cubicBezTo>
                    <a:pt x="1070" y="72"/>
                    <a:pt x="1070" y="72"/>
                    <a:pt x="1070" y="72"/>
                  </a:cubicBezTo>
                  <a:cubicBezTo>
                    <a:pt x="1019" y="72"/>
                    <a:pt x="1019" y="72"/>
                    <a:pt x="1019" y="72"/>
                  </a:cubicBezTo>
                  <a:cubicBezTo>
                    <a:pt x="1019" y="54"/>
                    <a:pt x="1019" y="54"/>
                    <a:pt x="1019" y="54"/>
                  </a:cubicBezTo>
                  <a:cubicBezTo>
                    <a:pt x="1019" y="46"/>
                    <a:pt x="1021" y="39"/>
                    <a:pt x="1025" y="35"/>
                  </a:cubicBezTo>
                  <a:cubicBezTo>
                    <a:pt x="1028" y="30"/>
                    <a:pt x="1034" y="28"/>
                    <a:pt x="1040" y="28"/>
                  </a:cubicBezTo>
                  <a:cubicBezTo>
                    <a:pt x="1045" y="28"/>
                    <a:pt x="1050" y="29"/>
                    <a:pt x="1055" y="32"/>
                  </a:cubicBezTo>
                  <a:cubicBezTo>
                    <a:pt x="1057" y="32"/>
                    <a:pt x="1057" y="32"/>
                    <a:pt x="1057" y="32"/>
                  </a:cubicBezTo>
                  <a:cubicBezTo>
                    <a:pt x="1057" y="3"/>
                    <a:pt x="1057" y="3"/>
                    <a:pt x="1057" y="3"/>
                  </a:cubicBezTo>
                  <a:cubicBezTo>
                    <a:pt x="1056" y="3"/>
                    <a:pt x="1056" y="3"/>
                    <a:pt x="1056" y="3"/>
                  </a:cubicBezTo>
                  <a:cubicBezTo>
                    <a:pt x="1051" y="1"/>
                    <a:pt x="1045" y="0"/>
                    <a:pt x="1037" y="0"/>
                  </a:cubicBezTo>
                  <a:cubicBezTo>
                    <a:pt x="1027" y="0"/>
                    <a:pt x="1018" y="3"/>
                    <a:pt x="1010" y="7"/>
                  </a:cubicBezTo>
                  <a:cubicBezTo>
                    <a:pt x="1002" y="11"/>
                    <a:pt x="996" y="17"/>
                    <a:pt x="991" y="25"/>
                  </a:cubicBezTo>
                  <a:cubicBezTo>
                    <a:pt x="987" y="33"/>
                    <a:pt x="985" y="42"/>
                    <a:pt x="985" y="52"/>
                  </a:cubicBezTo>
                  <a:cubicBezTo>
                    <a:pt x="985" y="72"/>
                    <a:pt x="985" y="72"/>
                    <a:pt x="985" y="72"/>
                  </a:cubicBezTo>
                  <a:cubicBezTo>
                    <a:pt x="961" y="72"/>
                    <a:pt x="961" y="72"/>
                    <a:pt x="961" y="72"/>
                  </a:cubicBezTo>
                  <a:cubicBezTo>
                    <a:pt x="961" y="100"/>
                    <a:pt x="961" y="100"/>
                    <a:pt x="961" y="100"/>
                  </a:cubicBezTo>
                  <a:cubicBezTo>
                    <a:pt x="985" y="100"/>
                    <a:pt x="985" y="100"/>
                    <a:pt x="985" y="100"/>
                  </a:cubicBezTo>
                  <a:cubicBezTo>
                    <a:pt x="985" y="217"/>
                    <a:pt x="985" y="217"/>
                    <a:pt x="985" y="217"/>
                  </a:cubicBezTo>
                  <a:cubicBezTo>
                    <a:pt x="1019" y="217"/>
                    <a:pt x="1019" y="217"/>
                    <a:pt x="1019" y="217"/>
                  </a:cubicBezTo>
                  <a:cubicBezTo>
                    <a:pt x="1019" y="100"/>
                    <a:pt x="1019" y="100"/>
                    <a:pt x="1019" y="100"/>
                  </a:cubicBezTo>
                  <a:cubicBezTo>
                    <a:pt x="1070" y="100"/>
                    <a:pt x="1070" y="100"/>
                    <a:pt x="1070" y="100"/>
                  </a:cubicBezTo>
                  <a:cubicBezTo>
                    <a:pt x="1070" y="174"/>
                    <a:pt x="1070" y="174"/>
                    <a:pt x="1070" y="174"/>
                  </a:cubicBezTo>
                  <a:cubicBezTo>
                    <a:pt x="1070" y="205"/>
                    <a:pt x="1084" y="220"/>
                    <a:pt x="1113" y="220"/>
                  </a:cubicBezTo>
                  <a:cubicBezTo>
                    <a:pt x="1118" y="220"/>
                    <a:pt x="1122" y="220"/>
                    <a:pt x="1127" y="219"/>
                  </a:cubicBezTo>
                  <a:cubicBezTo>
                    <a:pt x="1133" y="217"/>
                    <a:pt x="1136" y="216"/>
                    <a:pt x="1138" y="215"/>
                  </a:cubicBezTo>
                  <a:cubicBezTo>
                    <a:pt x="1139" y="215"/>
                    <a:pt x="1139" y="215"/>
                    <a:pt x="1139" y="215"/>
                  </a:cubicBezTo>
                  <a:cubicBezTo>
                    <a:pt x="1139" y="187"/>
                    <a:pt x="1139" y="187"/>
                    <a:pt x="1139" y="187"/>
                  </a:cubicBezTo>
                  <a:cubicBezTo>
                    <a:pt x="1137" y="188"/>
                    <a:pt x="1137" y="188"/>
                    <a:pt x="1137" y="188"/>
                  </a:cubicBezTo>
                  <a:cubicBezTo>
                    <a:pt x="1135" y="189"/>
                    <a:pt x="1133" y="190"/>
                    <a:pt x="1130" y="191"/>
                  </a:cubicBezTo>
                  <a:cubicBezTo>
                    <a:pt x="1127" y="192"/>
                    <a:pt x="1125" y="192"/>
                    <a:pt x="1123" y="192"/>
                  </a:cubicBezTo>
                  <a:cubicBezTo>
                    <a:pt x="1117" y="192"/>
                    <a:pt x="1112" y="190"/>
                    <a:pt x="1109" y="187"/>
                  </a:cubicBezTo>
                  <a:cubicBezTo>
                    <a:pt x="1106" y="183"/>
                    <a:pt x="1104" y="177"/>
                    <a:pt x="1104" y="168"/>
                  </a:cubicBezTo>
                  <a:cubicBezTo>
                    <a:pt x="1104" y="100"/>
                    <a:pt x="1104" y="100"/>
                    <a:pt x="1104" y="100"/>
                  </a:cubicBezTo>
                  <a:lnTo>
                    <a:pt x="1139" y="10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9298468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&amp; Non-bullet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274638" y="1212850"/>
            <a:ext cx="11887200" cy="2025170"/>
          </a:xfrm>
        </p:spPr>
        <p:txBody>
          <a:bodyPr/>
          <a:lstStyle>
            <a:lvl1pPr marL="0" indent="0">
              <a:buNone/>
              <a:defRPr>
                <a:gradFill>
                  <a:gsLst>
                    <a:gs pos="1250">
                      <a:schemeClr val="tx1"/>
                    </a:gs>
                    <a:gs pos="99000">
                      <a:schemeClr val="tx1"/>
                    </a:gs>
                  </a:gsLst>
                  <a:lin ang="5400000" scaled="0"/>
                </a:gradFill>
              </a:defRPr>
            </a:lvl1pPr>
            <a:lvl2pPr marL="0" indent="0">
              <a:buFontTx/>
              <a:buNone/>
              <a:defRPr sz="2000"/>
            </a:lvl2pPr>
            <a:lvl3pPr marL="228600" indent="0">
              <a:buNone/>
              <a:defRPr/>
            </a:lvl3pPr>
            <a:lvl4pPr marL="457200" indent="0">
              <a:buNone/>
              <a:defRPr/>
            </a:lvl4pPr>
            <a:lvl5pPr marL="685800" indent="0"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91153966"/>
      </p:ext>
    </p:extLst>
  </p:cSld>
  <p:clrMapOvr>
    <a:masterClrMapping/>
  </p:clrMapOvr>
  <p:transition>
    <p:fade/>
  </p:transition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274638" y="1212850"/>
            <a:ext cx="11887200" cy="2025170"/>
          </a:xfrm>
        </p:spPr>
        <p:txBody>
          <a:bodyPr>
            <a:spAutoFit/>
          </a:bodyPr>
          <a:lstStyle>
            <a:lvl1pPr>
              <a:defRPr sz="3600"/>
            </a:lvl1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333556313"/>
      </p:ext>
    </p:extLst>
  </p:cSld>
  <p:clrMapOvr>
    <a:masterClrMapping/>
  </p:clrMapOvr>
  <p:transition>
    <p:fade/>
  </p:transition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 Non-bullet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274639" y="1212849"/>
            <a:ext cx="5486399" cy="1914370"/>
          </a:xfrm>
        </p:spPr>
        <p:txBody>
          <a:bodyPr wrap="square">
            <a:spAutoFit/>
          </a:bodyPr>
          <a:lstStyle>
            <a:lvl1pPr marL="0" indent="0">
              <a:spcBef>
                <a:spcPts val="1224"/>
              </a:spcBef>
              <a:buClr>
                <a:schemeClr val="tx1"/>
              </a:buClr>
              <a:buFont typeface="Wingdings" pitchFamily="2" charset="2"/>
              <a:buNone/>
              <a:defRPr sz="3200"/>
            </a:lvl1pPr>
            <a:lvl2pPr marL="0" indent="0">
              <a:buNone/>
              <a:defRPr sz="2000"/>
            </a:lvl2pPr>
            <a:lvl3pPr marL="231775" indent="0">
              <a:buNone/>
              <a:tabLst/>
              <a:defRPr sz="2000"/>
            </a:lvl3pPr>
            <a:lvl4pPr marL="460375" indent="0">
              <a:buNone/>
              <a:defRPr/>
            </a:lvl4pPr>
            <a:lvl5pPr marL="685800" indent="0">
              <a:buNone/>
              <a:tabLst/>
              <a:defRPr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3"/>
          <p:cNvSpPr>
            <a:spLocks noGrp="1"/>
          </p:cNvSpPr>
          <p:nvPr>
            <p:ph type="body" sz="quarter" idx="11"/>
          </p:nvPr>
        </p:nvSpPr>
        <p:spPr>
          <a:xfrm>
            <a:off x="6675439" y="1212849"/>
            <a:ext cx="5486399" cy="1914370"/>
          </a:xfrm>
        </p:spPr>
        <p:txBody>
          <a:bodyPr wrap="square">
            <a:spAutoFit/>
          </a:bodyPr>
          <a:lstStyle>
            <a:lvl1pPr marL="0" indent="0">
              <a:spcBef>
                <a:spcPts val="1224"/>
              </a:spcBef>
              <a:buClr>
                <a:schemeClr val="tx1"/>
              </a:buClr>
              <a:buFont typeface="Wingdings" pitchFamily="2" charset="2"/>
              <a:buNone/>
              <a:defRPr sz="3200"/>
            </a:lvl1pPr>
            <a:lvl2pPr marL="0" indent="0">
              <a:buNone/>
              <a:defRPr sz="2000"/>
            </a:lvl2pPr>
            <a:lvl3pPr marL="231775" indent="0">
              <a:buNone/>
              <a:tabLst/>
              <a:defRPr sz="2000"/>
            </a:lvl3pPr>
            <a:lvl4pPr marL="460375" indent="0">
              <a:buNone/>
              <a:defRPr/>
            </a:lvl4pPr>
            <a:lvl5pPr marL="685800" indent="0">
              <a:buNone/>
              <a:tabLst/>
              <a:defRPr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75896847"/>
      </p:ext>
    </p:extLst>
  </p:cSld>
  <p:clrMapOvr>
    <a:masterClrMapping/>
  </p:clrMapOvr>
  <p:transition>
    <p:fade/>
  </p:transition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 Bulle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274639" y="1212849"/>
            <a:ext cx="5486399" cy="2425279"/>
          </a:xfrm>
        </p:spPr>
        <p:txBody>
          <a:bodyPr wrap="square">
            <a:spAutoFit/>
          </a:bodyPr>
          <a:lstStyle>
            <a:lvl1pPr marL="287338" indent="-287338">
              <a:spcBef>
                <a:spcPts val="1224"/>
              </a:spcBef>
              <a:buClr>
                <a:schemeClr val="tx1"/>
              </a:buClr>
              <a:buFont typeface="Arial" pitchFamily="34" charset="0"/>
              <a:buChar char="•"/>
              <a:defRPr sz="3200"/>
            </a:lvl1pPr>
            <a:lvl2pPr marL="531166" indent="-233195">
              <a:defRPr sz="2400"/>
            </a:lvl2pPr>
            <a:lvl3pPr marL="699585" indent="-168419">
              <a:tabLst/>
              <a:defRPr sz="2000"/>
            </a:lvl3pPr>
            <a:lvl4pPr marL="880958" indent="-181374">
              <a:defRPr/>
            </a:lvl4pPr>
            <a:lvl5pPr marL="1049377" indent="-168419">
              <a:tabLst/>
              <a:defRPr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3"/>
          <p:cNvSpPr>
            <a:spLocks noGrp="1"/>
          </p:cNvSpPr>
          <p:nvPr>
            <p:ph type="body" sz="quarter" idx="11"/>
          </p:nvPr>
        </p:nvSpPr>
        <p:spPr>
          <a:xfrm>
            <a:off x="6675439" y="1212849"/>
            <a:ext cx="5486399" cy="2425279"/>
          </a:xfrm>
        </p:spPr>
        <p:txBody>
          <a:bodyPr wrap="square">
            <a:spAutoFit/>
          </a:bodyPr>
          <a:lstStyle>
            <a:lvl1pPr marL="287338" indent="-287338">
              <a:spcBef>
                <a:spcPts val="1224"/>
              </a:spcBef>
              <a:buClr>
                <a:schemeClr val="tx1"/>
              </a:buClr>
              <a:buFont typeface="Arial" pitchFamily="34" charset="0"/>
              <a:buChar char="•"/>
              <a:defRPr sz="3200"/>
            </a:lvl1pPr>
            <a:lvl2pPr marL="531166" indent="-233195">
              <a:defRPr sz="2400"/>
            </a:lvl2pPr>
            <a:lvl3pPr marL="699585" indent="-168419">
              <a:tabLst/>
              <a:defRPr sz="2000"/>
            </a:lvl3pPr>
            <a:lvl4pPr marL="880958" indent="-181374">
              <a:defRPr/>
            </a:lvl4pPr>
            <a:lvl5pPr marL="1049377" indent="-168419">
              <a:tabLst/>
              <a:defRPr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3776619"/>
      </p:ext>
    </p:extLst>
  </p:cSld>
  <p:clrMapOvr>
    <a:masterClrMapping/>
  </p:clrMapOvr>
  <p:transition>
    <p:fade/>
  </p:transition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92916882"/>
      </p:ext>
    </p:extLst>
  </p:cSld>
  <p:clrMapOvr>
    <a:masterClrMapping/>
  </p:clrMapOvr>
  <p:transition>
    <p:fade/>
  </p:transition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mo slid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274639" y="1209973"/>
            <a:ext cx="10056812" cy="1181862"/>
          </a:xfrm>
          <a:noFill/>
        </p:spPr>
        <p:txBody>
          <a:bodyPr tIns="91440" bIns="91440" anchor="t" anchorCtr="0">
            <a:spAutoFit/>
          </a:bodyPr>
          <a:lstStyle>
            <a:lvl1pPr>
              <a:defRPr sz="7200" spc="-100" baseline="0">
                <a:gradFill>
                  <a:gsLst>
                    <a:gs pos="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</a:defRPr>
            </a:lvl1pPr>
          </a:lstStyle>
          <a:p>
            <a:r>
              <a:rPr lang="en-US" dirty="0"/>
              <a:t>Demo title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2" hasCustomPrompt="1"/>
          </p:nvPr>
        </p:nvSpPr>
        <p:spPr>
          <a:xfrm>
            <a:off x="274638" y="3954463"/>
            <a:ext cx="10058401" cy="794064"/>
          </a:xfrm>
          <a:noFill/>
        </p:spPr>
        <p:txBody>
          <a:bodyPr lIns="182880" tIns="146304" rIns="182880" bIns="146304">
            <a:spAutoFit/>
          </a:bodyPr>
          <a:lstStyle>
            <a:lvl1pPr marL="0" indent="0">
              <a:spcBef>
                <a:spcPts val="0"/>
              </a:spcBef>
              <a:buNone/>
              <a:defRPr sz="3600" spc="0" baseline="0">
                <a:gradFill>
                  <a:gsLst>
                    <a:gs pos="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+mj-lt"/>
              </a:defRPr>
            </a:lvl1pPr>
          </a:lstStyle>
          <a:p>
            <a:pPr lvl="0"/>
            <a:r>
              <a:rPr lang="en-US" dirty="0"/>
              <a:t>Speaker Name</a:t>
            </a:r>
          </a:p>
        </p:txBody>
      </p:sp>
    </p:spTree>
    <p:extLst>
      <p:ext uri="{BB962C8B-B14F-4D97-AF65-F5344CB8AC3E}">
        <p14:creationId xmlns:p14="http://schemas.microsoft.com/office/powerpoint/2010/main" val="626026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ideo slide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274639" y="1209973"/>
            <a:ext cx="10056812" cy="1181862"/>
          </a:xfrm>
          <a:noFill/>
        </p:spPr>
        <p:txBody>
          <a:bodyPr tIns="91440" bIns="91440" anchor="t" anchorCtr="0">
            <a:spAutoFit/>
          </a:bodyPr>
          <a:lstStyle>
            <a:lvl1pPr>
              <a:defRPr lang="en-US" sz="7200" b="0" kern="1200" cap="none" spc="-100" baseline="0" dirty="0">
                <a:ln w="3175">
                  <a:noFill/>
                </a:ln>
                <a:gradFill>
                  <a:gsLst>
                    <a:gs pos="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effectLst/>
                <a:latin typeface="+mj-lt"/>
                <a:ea typeface="+mn-ea"/>
                <a:cs typeface="Segoe UI" pitchFamily="34" charset="0"/>
              </a:defRPr>
            </a:lvl1pPr>
          </a:lstStyle>
          <a:p>
            <a:r>
              <a:rPr lang="en-US" dirty="0"/>
              <a:t>Video title</a:t>
            </a:r>
          </a:p>
        </p:txBody>
      </p:sp>
    </p:spTree>
    <p:extLst>
      <p:ext uri="{BB962C8B-B14F-4D97-AF65-F5344CB8AC3E}">
        <p14:creationId xmlns:p14="http://schemas.microsoft.com/office/powerpoint/2010/main" val="38079462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274638" y="2125662"/>
            <a:ext cx="11887200" cy="1181862"/>
          </a:xfrm>
          <a:noFill/>
        </p:spPr>
        <p:txBody>
          <a:bodyPr tIns="91440" bIns="91440" anchor="t" anchorCtr="0">
            <a:spAutoFit/>
          </a:bodyPr>
          <a:lstStyle>
            <a:lvl1pPr>
              <a:defRPr sz="7200" spc="-100" baseline="0">
                <a:gradFill>
                  <a:gsLst>
                    <a:gs pos="100000">
                      <a:schemeClr val="tx1"/>
                    </a:gs>
                    <a:gs pos="0">
                      <a:schemeClr val="tx1"/>
                    </a:gs>
                  </a:gsLst>
                  <a:lin ang="5400000" scaled="0"/>
                </a:gradFill>
              </a:defRPr>
            </a:lvl1pPr>
          </a:lstStyle>
          <a:p>
            <a:r>
              <a:rPr lang="en-US" dirty="0"/>
              <a:t>Section title</a:t>
            </a:r>
          </a:p>
        </p:txBody>
      </p:sp>
    </p:spTree>
    <p:extLst>
      <p:ext uri="{BB962C8B-B14F-4D97-AF65-F5344CB8AC3E}">
        <p14:creationId xmlns:p14="http://schemas.microsoft.com/office/powerpoint/2010/main" val="1223536008"/>
      </p:ext>
    </p:extLst>
  </p:cSld>
  <p:clrMapOvr>
    <a:masterClrMapping/>
  </p:clrMapOvr>
  <p:transition>
    <p:fade/>
  </p:transition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Title Accent Color 1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274638" y="2125662"/>
            <a:ext cx="11887200" cy="1181862"/>
          </a:xfrm>
          <a:noFill/>
        </p:spPr>
        <p:txBody>
          <a:bodyPr tIns="91440" bIns="91440" anchor="t" anchorCtr="0">
            <a:spAutoFit/>
          </a:bodyPr>
          <a:lstStyle>
            <a:lvl1pPr>
              <a:defRPr sz="7200" spc="-100" baseline="0">
                <a:gradFill>
                  <a:gsLst>
                    <a:gs pos="100000">
                      <a:schemeClr val="tx1"/>
                    </a:gs>
                    <a:gs pos="0">
                      <a:schemeClr val="tx1"/>
                    </a:gs>
                  </a:gsLst>
                  <a:lin ang="5400000" scaled="0"/>
                </a:gradFill>
              </a:defRPr>
            </a:lvl1pPr>
          </a:lstStyle>
          <a:p>
            <a:r>
              <a:rPr lang="en-US" dirty="0"/>
              <a:t>Section title</a:t>
            </a:r>
          </a:p>
        </p:txBody>
      </p:sp>
    </p:spTree>
    <p:extLst>
      <p:ext uri="{BB962C8B-B14F-4D97-AF65-F5344CB8AC3E}">
        <p14:creationId xmlns:p14="http://schemas.microsoft.com/office/powerpoint/2010/main" val="893949936"/>
      </p:ext>
    </p:extLst>
  </p:cSld>
  <p:clrMapOvr>
    <a:masterClrMapping/>
  </p:clrMapOvr>
  <p:transition>
    <p:fade/>
  </p:transition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Title Accent Color 2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274638" y="2125662"/>
            <a:ext cx="11887200" cy="1181862"/>
          </a:xfrm>
          <a:noFill/>
        </p:spPr>
        <p:txBody>
          <a:bodyPr tIns="91440" bIns="91440" anchor="t" anchorCtr="0">
            <a:spAutoFit/>
          </a:bodyPr>
          <a:lstStyle>
            <a:lvl1pPr>
              <a:defRPr sz="7200" spc="-100" baseline="0">
                <a:gradFill>
                  <a:gsLst>
                    <a:gs pos="100000">
                      <a:schemeClr val="tx1"/>
                    </a:gs>
                    <a:gs pos="0">
                      <a:schemeClr val="tx1"/>
                    </a:gs>
                  </a:gsLst>
                  <a:lin ang="5400000" scaled="0"/>
                </a:gradFill>
              </a:defRPr>
            </a:lvl1pPr>
          </a:lstStyle>
          <a:p>
            <a:r>
              <a:rPr lang="en-US" dirty="0"/>
              <a:t>Section title</a:t>
            </a:r>
          </a:p>
        </p:txBody>
      </p:sp>
    </p:spTree>
    <p:extLst>
      <p:ext uri="{BB962C8B-B14F-4D97-AF65-F5344CB8AC3E}">
        <p14:creationId xmlns:p14="http://schemas.microsoft.com/office/powerpoint/2010/main" val="2813083017"/>
      </p:ext>
    </p:extLst>
  </p:cSld>
  <p:clrMapOvr>
    <a:masterClrMapping/>
  </p:clrMapOvr>
  <p:transition>
    <p:fade/>
  </p:transition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Title Accent Color 3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274638" y="2125662"/>
            <a:ext cx="11887200" cy="1181862"/>
          </a:xfrm>
          <a:noFill/>
        </p:spPr>
        <p:txBody>
          <a:bodyPr tIns="91440" bIns="91440" anchor="t" anchorCtr="0">
            <a:spAutoFit/>
          </a:bodyPr>
          <a:lstStyle>
            <a:lvl1pPr>
              <a:defRPr sz="7200" spc="-100" baseline="0">
                <a:gradFill>
                  <a:gsLst>
                    <a:gs pos="100000">
                      <a:schemeClr val="tx1"/>
                    </a:gs>
                    <a:gs pos="0">
                      <a:schemeClr val="tx1"/>
                    </a:gs>
                  </a:gsLst>
                  <a:lin ang="5400000" scaled="0"/>
                </a:gradFill>
              </a:defRPr>
            </a:lvl1pPr>
          </a:lstStyle>
          <a:p>
            <a:r>
              <a:rPr lang="en-US" dirty="0"/>
              <a:t>Section title</a:t>
            </a:r>
          </a:p>
        </p:txBody>
      </p:sp>
    </p:spTree>
    <p:extLst>
      <p:ext uri="{BB962C8B-B14F-4D97-AF65-F5344CB8AC3E}">
        <p14:creationId xmlns:p14="http://schemas.microsoft.com/office/powerpoint/2010/main" val="3898815571"/>
      </p:ext>
    </p:extLst>
  </p:cSld>
  <p:clrMapOvr>
    <a:masterClrMapping/>
  </p:clrMapOvr>
  <p:transition>
    <p:fade/>
  </p:transition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0-50 Right Photo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274639" y="1241426"/>
            <a:ext cx="5486399" cy="2012859"/>
          </a:xfrm>
        </p:spPr>
        <p:txBody>
          <a:bodyPr>
            <a:spAutoFit/>
          </a:bodyPr>
          <a:lstStyle>
            <a:lvl1pPr>
              <a:defRPr sz="6600" baseline="0">
                <a:gradFill>
                  <a:gsLst>
                    <a:gs pos="125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</a:defRPr>
            </a:lvl1pPr>
          </a:lstStyle>
          <a:p>
            <a:r>
              <a:rPr lang="en-US" dirty="0"/>
              <a:t>50/50 photo layout</a:t>
            </a:r>
          </a:p>
        </p:txBody>
      </p:sp>
      <p:sp>
        <p:nvSpPr>
          <p:cNvPr id="5" name="Picture Placeholder 4"/>
          <p:cNvSpPr>
            <a:spLocks noGrp="1"/>
          </p:cNvSpPr>
          <p:nvPr>
            <p:ph type="pic" sz="quarter" idx="10"/>
          </p:nvPr>
        </p:nvSpPr>
        <p:spPr bwMode="ltGray">
          <a:xfrm>
            <a:off x="6219825" y="0"/>
            <a:ext cx="6216650" cy="6992587"/>
          </a:xfrm>
          <a:blipFill>
            <a:blip r:embed="rId2"/>
            <a:stretch>
              <a:fillRect/>
            </a:stretch>
          </a:blipFill>
        </p:spPr>
        <p:txBody>
          <a:bodyPr tIns="548640" anchor="ctr" anchorCtr="0">
            <a:noAutofit/>
          </a:bodyPr>
          <a:lstStyle>
            <a:lvl1pPr marL="0" indent="0" algn="ctr">
              <a:buNone/>
              <a:defRPr sz="1600" b="1" cap="none" baseline="0">
                <a:gradFill>
                  <a:gsLst>
                    <a:gs pos="0">
                      <a:srgbClr val="FFFFFF"/>
                    </a:gs>
                    <a:gs pos="27000">
                      <a:srgbClr val="FFFFFF"/>
                    </a:gs>
                  </a:gsLst>
                  <a:lin ang="5400000" scaled="0"/>
                </a:gradFill>
                <a:latin typeface="+mn-lt"/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3270923"/>
      </p:ext>
    </p:extLst>
  </p:cSld>
  <p:clrMapOvr>
    <a:masterClrMapping/>
  </p:clrMapOvr>
  <p:transition>
    <p:fade/>
  </p:transition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53252119"/>
      </p:ext>
    </p:extLst>
  </p:cSld>
  <p:clrMapOvr>
    <a:masterClrMapping/>
  </p:clrMapOvr>
  <p:transition>
    <p:fade/>
  </p:transition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Accent Color 1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51186639"/>
      </p:ext>
    </p:extLst>
  </p:cSld>
  <p:clrMapOvr>
    <a:masterClrMapping/>
  </p:clrMapOvr>
  <p:transition>
    <p:fade/>
  </p:transition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Accent Color 2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5879765"/>
      </p:ext>
    </p:extLst>
  </p:cSld>
  <p:clrMapOvr>
    <a:masterClrMapping/>
  </p:clrMapOvr>
  <p:transition>
    <p:fade/>
  </p:transition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Accent Color 3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97503695"/>
      </p:ext>
    </p:extLst>
  </p:cSld>
  <p:clrMapOvr>
    <a:masterClrMapping/>
  </p:clrMapOvr>
  <p:transition>
    <p:fade/>
  </p:transition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veloper Co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baseline="0"/>
            </a:lvl1pPr>
          </a:lstStyle>
          <a:p>
            <a:r>
              <a:rPr lang="en-US" dirty="0"/>
              <a:t>Slide for developer code</a:t>
            </a:r>
          </a:p>
        </p:txBody>
      </p:sp>
      <p:sp>
        <p:nvSpPr>
          <p:cNvPr id="3" name="Rectangle 2"/>
          <p:cNvSpPr/>
          <p:nvPr userDrawn="1"/>
        </p:nvSpPr>
        <p:spPr bwMode="hidden">
          <a:xfrm>
            <a:off x="1" y="1212849"/>
            <a:ext cx="12436475" cy="5781676"/>
          </a:xfrm>
          <a:prstGeom prst="rect">
            <a:avLst/>
          </a:prstGeom>
          <a:solidFill>
            <a:srgbClr val="FFFFFF"/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6639" tIns="46639" rIns="46639" bIns="46639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32472" fontAlgn="base">
              <a:spcBef>
                <a:spcPct val="0"/>
              </a:spcBef>
              <a:spcAft>
                <a:spcPct val="0"/>
              </a:spcAft>
            </a:pPr>
            <a:endParaRPr lang="en-US" dirty="0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ea typeface="Segoe UI" pitchFamily="34" charset="0"/>
              <a:cs typeface="Segoe UI" pitchFamily="34" charset="0"/>
            </a:endParaRP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0"/>
          </p:nvPr>
        </p:nvSpPr>
        <p:spPr>
          <a:xfrm>
            <a:off x="274638" y="1221157"/>
            <a:ext cx="11887199" cy="1995931"/>
          </a:xfrm>
        </p:spPr>
        <p:txBody>
          <a:bodyPr/>
          <a:lstStyle>
            <a:lvl1pPr marL="0" indent="0">
              <a:buNone/>
              <a:defRPr sz="3300">
                <a:gradFill>
                  <a:gsLst>
                    <a:gs pos="1250">
                      <a:srgbClr val="000000"/>
                    </a:gs>
                    <a:gs pos="100000">
                      <a:srgbClr val="000000"/>
                    </a:gs>
                  </a:gsLst>
                  <a:lin ang="5400000" scaled="0"/>
                </a:gradFill>
                <a:latin typeface="Consolas" panose="020B0609020204030204" pitchFamily="49" charset="0"/>
                <a:cs typeface="Consolas" panose="020B0609020204030204" pitchFamily="49" charset="0"/>
              </a:defRPr>
            </a:lvl1pPr>
            <a:lvl2pPr marL="346553" indent="0">
              <a:buNone/>
              <a:defRPr>
                <a:gradFill>
                  <a:gsLst>
                    <a:gs pos="1250">
                      <a:srgbClr val="000000"/>
                    </a:gs>
                    <a:gs pos="100000">
                      <a:srgbClr val="000000"/>
                    </a:gs>
                  </a:gsLst>
                  <a:lin ang="5400000" scaled="0"/>
                </a:gradFill>
                <a:latin typeface="Consolas" panose="020B0609020204030204" pitchFamily="49" charset="0"/>
                <a:cs typeface="Consolas" panose="020B0609020204030204" pitchFamily="49" charset="0"/>
              </a:defRPr>
            </a:lvl2pPr>
            <a:lvl3pPr marL="584607" indent="0">
              <a:buNone/>
              <a:defRPr>
                <a:gradFill>
                  <a:gsLst>
                    <a:gs pos="1250">
                      <a:srgbClr val="000000"/>
                    </a:gs>
                    <a:gs pos="100000">
                      <a:srgbClr val="000000"/>
                    </a:gs>
                  </a:gsLst>
                  <a:lin ang="5400000" scaled="0"/>
                </a:gradFill>
                <a:latin typeface="Consolas" panose="020B0609020204030204" pitchFamily="49" charset="0"/>
                <a:cs typeface="Consolas" panose="020B0609020204030204" pitchFamily="49" charset="0"/>
              </a:defRPr>
            </a:lvl3pPr>
            <a:lvl4pPr marL="814563" indent="0">
              <a:buNone/>
              <a:defRPr>
                <a:gradFill>
                  <a:gsLst>
                    <a:gs pos="1250">
                      <a:srgbClr val="000000"/>
                    </a:gs>
                    <a:gs pos="100000">
                      <a:srgbClr val="000000"/>
                    </a:gs>
                  </a:gsLst>
                  <a:lin ang="5400000" scaled="0"/>
                </a:gradFill>
                <a:latin typeface="Consolas" panose="020B0609020204030204" pitchFamily="49" charset="0"/>
                <a:cs typeface="Consolas" panose="020B0609020204030204" pitchFamily="49" charset="0"/>
              </a:defRPr>
            </a:lvl4pPr>
            <a:lvl5pPr marL="1050997" indent="0">
              <a:buNone/>
              <a:defRPr>
                <a:gradFill>
                  <a:gsLst>
                    <a:gs pos="1250">
                      <a:srgbClr val="000000"/>
                    </a:gs>
                    <a:gs pos="100000">
                      <a:srgbClr val="000000"/>
                    </a:gs>
                  </a:gsLst>
                  <a:lin ang="5400000" scaled="0"/>
                </a:gradFill>
                <a:latin typeface="Consolas" panose="020B0609020204030204" pitchFamily="49" charset="0"/>
                <a:cs typeface="Consolas" panose="020B0609020204030204" pitchFamily="49" charset="0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37128249"/>
      </p:ext>
    </p:extLst>
  </p:cSld>
  <p:clrMapOvr>
    <a:masterClrMapping/>
  </p:clrMapOvr>
  <p:transition>
    <p:fade/>
  </p:transition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osing logo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3"/>
          <p:cNvSpPr txBox="1">
            <a:spLocks noChangeArrowheads="1"/>
          </p:cNvSpPr>
          <p:nvPr userDrawn="1"/>
        </p:nvSpPr>
        <p:spPr bwMode="blackWhite">
          <a:xfrm>
            <a:off x="274638" y="6294476"/>
            <a:ext cx="11887199" cy="403187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182880" tIns="146304" rIns="182880" bIns="146304" numCol="1" anchor="t" anchorCtr="0" compatLnSpc="1">
            <a:prstTxWarp prst="textNoShape">
              <a:avLst/>
            </a:prstTxWarp>
            <a:spAutoFit/>
          </a:bodyPr>
          <a:lstStyle/>
          <a:p>
            <a:pPr defTabSz="932290" eaLnBrk="0" hangingPunct="0"/>
            <a:r>
              <a:rPr lang="en-US" sz="700" dirty="0">
                <a:gradFill>
                  <a:gsLst>
                    <a:gs pos="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cs typeface="Segoe UI" pitchFamily="34" charset="0"/>
              </a:rPr>
              <a:t>©</a:t>
            </a:r>
            <a:r>
              <a:rPr lang="en-US" sz="700" baseline="0" dirty="0">
                <a:gradFill>
                  <a:gsLst>
                    <a:gs pos="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cs typeface="Segoe UI" pitchFamily="34" charset="0"/>
              </a:rPr>
              <a:t> </a:t>
            </a:r>
            <a:r>
              <a:rPr lang="en-US" sz="700" dirty="0">
                <a:gradFill>
                  <a:gsLst>
                    <a:gs pos="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cs typeface="Segoe UI" pitchFamily="34" charset="0"/>
              </a:rPr>
              <a:t>Microsoft Corporation. All rights reserved. </a:t>
            </a:r>
          </a:p>
        </p:txBody>
      </p:sp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invGray">
          <a:xfrm>
            <a:off x="459230" y="3145040"/>
            <a:ext cx="3288506" cy="7044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5903063"/>
      </p:ext>
    </p:extLst>
  </p:cSld>
  <p:clrMapOvr>
    <a:masterClrMapping/>
  </p:clrMapOvr>
  <p:transition>
    <p:fade/>
  </p:transition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ck Notes slide Layout">
    <p:bg bwMode="black"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/>
          <p:cNvSpPr>
            <a:spLocks noGrp="1"/>
          </p:cNvSpPr>
          <p:nvPr>
            <p:ph type="body" sz="quarter" idx="10" hasCustomPrompt="1"/>
          </p:nvPr>
        </p:nvSpPr>
        <p:spPr bwMode="white">
          <a:xfrm>
            <a:off x="274638" y="1212850"/>
            <a:ext cx="11887200" cy="2443746"/>
          </a:xfrm>
          <a:prstGeom prst="rect">
            <a:avLst/>
          </a:prstGeom>
        </p:spPr>
        <p:txBody>
          <a:bodyPr/>
          <a:lstStyle>
            <a:lvl1pPr marL="290513" indent="-290513">
              <a:buClr>
                <a:schemeClr val="tx1"/>
              </a:buClr>
              <a:buSzPct val="90000"/>
              <a:buFont typeface="Arial" pitchFamily="34" charset="0"/>
              <a:buChar char="•"/>
              <a:defRPr sz="3600">
                <a:gradFill>
                  <a:gsLst>
                    <a:gs pos="125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Segoe UI" pitchFamily="34" charset="0"/>
                <a:ea typeface="Segoe UI" pitchFamily="34" charset="0"/>
                <a:cs typeface="Segoe UI" pitchFamily="34" charset="0"/>
              </a:defRPr>
            </a:lvl1pPr>
            <a:lvl2pPr marL="571500" indent="-280988">
              <a:buClr>
                <a:schemeClr val="tx1"/>
              </a:buClr>
              <a:buSzPct val="90000"/>
              <a:buFont typeface="Arial" pitchFamily="34" charset="0"/>
              <a:buChar char="•"/>
              <a:defRPr sz="3200">
                <a:gradFill>
                  <a:gsLst>
                    <a:gs pos="125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Segoe UI" pitchFamily="34" charset="0"/>
                <a:ea typeface="Segoe UI" pitchFamily="34" charset="0"/>
                <a:cs typeface="Segoe UI" pitchFamily="34" charset="0"/>
              </a:defRPr>
            </a:lvl2pPr>
            <a:lvl3pPr marL="862013" indent="-290513">
              <a:buClr>
                <a:schemeClr val="tx1"/>
              </a:buClr>
              <a:buSzPct val="90000"/>
              <a:buFont typeface="Arial" pitchFamily="34" charset="0"/>
              <a:buChar char="•"/>
              <a:defRPr sz="2800">
                <a:gradFill>
                  <a:gsLst>
                    <a:gs pos="125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Segoe UI" pitchFamily="34" charset="0"/>
                <a:ea typeface="Segoe UI" pitchFamily="34" charset="0"/>
                <a:cs typeface="Segoe UI" pitchFamily="34" charset="0"/>
              </a:defRPr>
            </a:lvl3pPr>
            <a:lvl4pPr marL="1090613" indent="-228600">
              <a:buClr>
                <a:schemeClr val="tx1"/>
              </a:buClr>
              <a:buSzPct val="90000"/>
              <a:buFont typeface="Arial" pitchFamily="34" charset="0"/>
              <a:buChar char="•"/>
              <a:defRPr sz="2400">
                <a:gradFill>
                  <a:gsLst>
                    <a:gs pos="125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Segoe UI" pitchFamily="34" charset="0"/>
                <a:ea typeface="Segoe UI" pitchFamily="34" charset="0"/>
                <a:cs typeface="Segoe UI" pitchFamily="34" charset="0"/>
              </a:defRPr>
            </a:lvl4pPr>
            <a:lvl5pPr marL="1319213" indent="-228600">
              <a:buClr>
                <a:schemeClr val="tx1"/>
              </a:buClr>
              <a:buSzPct val="90000"/>
              <a:buFont typeface="Arial" pitchFamily="34" charset="0"/>
              <a:buChar char="•"/>
              <a:defRPr sz="2000">
                <a:gradFill>
                  <a:gsLst>
                    <a:gs pos="125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Segoe UI" pitchFamily="34" charset="0"/>
                <a:ea typeface="Segoe UI" pitchFamily="34" charset="0"/>
                <a:cs typeface="Segoe UI" pitchFamily="34" charset="0"/>
              </a:defRPr>
            </a:lvl5pPr>
          </a:lstStyle>
          <a:p>
            <a:pPr lvl="0"/>
            <a:r>
              <a:rPr lang="en-US" dirty="0"/>
              <a:t>Use this Layout for Speaker Notes slides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1" y="6363076"/>
            <a:ext cx="12436476" cy="631450"/>
          </a:xfrm>
          <a:prstGeom prst="rect">
            <a:avLst/>
          </a:prstGeom>
          <a:solidFill>
            <a:srgbClr val="FFFF99"/>
          </a:solidFill>
        </p:spPr>
        <p:txBody>
          <a:bodyPr wrap="square" lIns="155457" tIns="77729" rIns="155457" bIns="77729" anchor="b" anchorCtr="0">
            <a:noAutofit/>
          </a:bodyPr>
          <a:lstStyle>
            <a:lvl1pPr algn="r">
              <a:buFont typeface="Arial" pitchFamily="34" charset="0"/>
              <a:buNone/>
              <a:defRPr sz="3700" spc="-51" baseline="0">
                <a:gradFill>
                  <a:gsLst>
                    <a:gs pos="0">
                      <a:srgbClr val="000000"/>
                    </a:gs>
                    <a:gs pos="100000">
                      <a:srgbClr val="000000"/>
                    </a:gs>
                  </a:gsLst>
                  <a:lin ang="5400000" scaled="0"/>
                </a:gradFill>
                <a:effectLst/>
                <a:latin typeface="Segoe UI" pitchFamily="34" charset="0"/>
                <a:ea typeface="Segoe UI" pitchFamily="34" charset="0"/>
                <a:cs typeface="Segoe UI" pitchFamily="34" charset="0"/>
              </a:defRPr>
            </a:lvl1pPr>
          </a:lstStyle>
          <a:p>
            <a:pPr lvl="0"/>
            <a:r>
              <a:rPr lang="en-US" dirty="0"/>
              <a:t>Next: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 bwMode="white"/>
        <p:txBody>
          <a:bodyPr/>
          <a:lstStyle>
            <a:lvl1pPr>
              <a:defRPr>
                <a:gradFill>
                  <a:gsLst>
                    <a:gs pos="125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Segoe UI" pitchFamily="34" charset="0"/>
                <a:ea typeface="Segoe UI" pitchFamily="34" charset="0"/>
                <a:cs typeface="Segoe UI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55266229"/>
      </p:ext>
    </p:extLst>
  </p:cSld>
  <p:clrMapOvr>
    <a:masterClrMapping/>
  </p:clrMapOvr>
  <p:transition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1.xml"/><Relationship Id="rId13" Type="http://schemas.openxmlformats.org/officeDocument/2006/relationships/slideLayout" Target="../slideLayouts/slideLayout36.xml"/><Relationship Id="rId1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26.xml"/><Relationship Id="rId21" Type="http://schemas.openxmlformats.org/officeDocument/2006/relationships/slideLayout" Target="../slideLayouts/slideLayout44.xml"/><Relationship Id="rId7" Type="http://schemas.openxmlformats.org/officeDocument/2006/relationships/slideLayout" Target="../slideLayouts/slideLayout30.xml"/><Relationship Id="rId12" Type="http://schemas.openxmlformats.org/officeDocument/2006/relationships/slideLayout" Target="../slideLayouts/slideLayout35.xml"/><Relationship Id="rId17" Type="http://schemas.openxmlformats.org/officeDocument/2006/relationships/slideLayout" Target="../slideLayouts/slideLayout40.xml"/><Relationship Id="rId2" Type="http://schemas.openxmlformats.org/officeDocument/2006/relationships/slideLayout" Target="../slideLayouts/slideLayout25.xml"/><Relationship Id="rId16" Type="http://schemas.openxmlformats.org/officeDocument/2006/relationships/slideLayout" Target="../slideLayouts/slideLayout39.xml"/><Relationship Id="rId20" Type="http://schemas.openxmlformats.org/officeDocument/2006/relationships/slideLayout" Target="../slideLayouts/slideLayout43.xml"/><Relationship Id="rId1" Type="http://schemas.openxmlformats.org/officeDocument/2006/relationships/slideLayout" Target="../slideLayouts/slideLayout24.xml"/><Relationship Id="rId6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34.xml"/><Relationship Id="rId5" Type="http://schemas.openxmlformats.org/officeDocument/2006/relationships/slideLayout" Target="../slideLayouts/slideLayout28.xml"/><Relationship Id="rId15" Type="http://schemas.openxmlformats.org/officeDocument/2006/relationships/slideLayout" Target="../slideLayouts/slideLayout38.xml"/><Relationship Id="rId23" Type="http://schemas.openxmlformats.org/officeDocument/2006/relationships/image" Target="../media/image1.png"/><Relationship Id="rId10" Type="http://schemas.openxmlformats.org/officeDocument/2006/relationships/slideLayout" Target="../slideLayouts/slideLayout33.xml"/><Relationship Id="rId19" Type="http://schemas.openxmlformats.org/officeDocument/2006/relationships/slideLayout" Target="../slideLayouts/slideLayout42.xml"/><Relationship Id="rId4" Type="http://schemas.openxmlformats.org/officeDocument/2006/relationships/slideLayout" Target="../slideLayouts/slideLayout27.xml"/><Relationship Id="rId9" Type="http://schemas.openxmlformats.org/officeDocument/2006/relationships/slideLayout" Target="../slideLayouts/slideLayout32.xml"/><Relationship Id="rId14" Type="http://schemas.openxmlformats.org/officeDocument/2006/relationships/slideLayout" Target="../slideLayouts/slideLayout37.xml"/><Relationship Id="rId22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13" Type="http://schemas.openxmlformats.org/officeDocument/2006/relationships/slideLayout" Target="../slideLayouts/slideLayout57.xml"/><Relationship Id="rId18" Type="http://schemas.openxmlformats.org/officeDocument/2006/relationships/slideLayout" Target="../slideLayouts/slideLayout62.xml"/><Relationship Id="rId26" Type="http://schemas.openxmlformats.org/officeDocument/2006/relationships/image" Target="../media/image1.png"/><Relationship Id="rId3" Type="http://schemas.openxmlformats.org/officeDocument/2006/relationships/slideLayout" Target="../slideLayouts/slideLayout47.xml"/><Relationship Id="rId21" Type="http://schemas.openxmlformats.org/officeDocument/2006/relationships/slideLayout" Target="../slideLayouts/slideLayout65.xml"/><Relationship Id="rId7" Type="http://schemas.openxmlformats.org/officeDocument/2006/relationships/slideLayout" Target="../slideLayouts/slideLayout51.xml"/><Relationship Id="rId12" Type="http://schemas.openxmlformats.org/officeDocument/2006/relationships/slideLayout" Target="../slideLayouts/slideLayout56.xml"/><Relationship Id="rId17" Type="http://schemas.openxmlformats.org/officeDocument/2006/relationships/slideLayout" Target="../slideLayouts/slideLayout61.xml"/><Relationship Id="rId25" Type="http://schemas.openxmlformats.org/officeDocument/2006/relationships/theme" Target="../theme/theme3.xml"/><Relationship Id="rId2" Type="http://schemas.openxmlformats.org/officeDocument/2006/relationships/slideLayout" Target="../slideLayouts/slideLayout46.xml"/><Relationship Id="rId16" Type="http://schemas.openxmlformats.org/officeDocument/2006/relationships/slideLayout" Target="../slideLayouts/slideLayout60.xml"/><Relationship Id="rId20" Type="http://schemas.openxmlformats.org/officeDocument/2006/relationships/slideLayout" Target="../slideLayouts/slideLayout64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24" Type="http://schemas.openxmlformats.org/officeDocument/2006/relationships/slideLayout" Target="../slideLayouts/slideLayout68.xml"/><Relationship Id="rId5" Type="http://schemas.openxmlformats.org/officeDocument/2006/relationships/slideLayout" Target="../slideLayouts/slideLayout49.xml"/><Relationship Id="rId15" Type="http://schemas.openxmlformats.org/officeDocument/2006/relationships/slideLayout" Target="../slideLayouts/slideLayout59.xml"/><Relationship Id="rId23" Type="http://schemas.openxmlformats.org/officeDocument/2006/relationships/slideLayout" Target="../slideLayouts/slideLayout67.xml"/><Relationship Id="rId10" Type="http://schemas.openxmlformats.org/officeDocument/2006/relationships/slideLayout" Target="../slideLayouts/slideLayout54.xml"/><Relationship Id="rId19" Type="http://schemas.openxmlformats.org/officeDocument/2006/relationships/slideLayout" Target="../slideLayouts/slideLayout63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Relationship Id="rId14" Type="http://schemas.openxmlformats.org/officeDocument/2006/relationships/slideLayout" Target="../slideLayouts/slideLayout58.xml"/><Relationship Id="rId22" Type="http://schemas.openxmlformats.org/officeDocument/2006/relationships/slideLayout" Target="../slideLayouts/slideLayout66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6.xml"/><Relationship Id="rId13" Type="http://schemas.openxmlformats.org/officeDocument/2006/relationships/slideLayout" Target="../slideLayouts/slideLayout81.xml"/><Relationship Id="rId18" Type="http://schemas.openxmlformats.org/officeDocument/2006/relationships/slideLayout" Target="../slideLayouts/slideLayout86.xml"/><Relationship Id="rId3" Type="http://schemas.openxmlformats.org/officeDocument/2006/relationships/slideLayout" Target="../slideLayouts/slideLayout71.xml"/><Relationship Id="rId21" Type="http://schemas.openxmlformats.org/officeDocument/2006/relationships/slideLayout" Target="../slideLayouts/slideLayout89.xml"/><Relationship Id="rId7" Type="http://schemas.openxmlformats.org/officeDocument/2006/relationships/slideLayout" Target="../slideLayouts/slideLayout75.xml"/><Relationship Id="rId12" Type="http://schemas.openxmlformats.org/officeDocument/2006/relationships/slideLayout" Target="../slideLayouts/slideLayout80.xml"/><Relationship Id="rId17" Type="http://schemas.openxmlformats.org/officeDocument/2006/relationships/slideLayout" Target="../slideLayouts/slideLayout85.xml"/><Relationship Id="rId2" Type="http://schemas.openxmlformats.org/officeDocument/2006/relationships/slideLayout" Target="../slideLayouts/slideLayout70.xml"/><Relationship Id="rId16" Type="http://schemas.openxmlformats.org/officeDocument/2006/relationships/slideLayout" Target="../slideLayouts/slideLayout84.xml"/><Relationship Id="rId20" Type="http://schemas.openxmlformats.org/officeDocument/2006/relationships/slideLayout" Target="../slideLayouts/slideLayout88.xml"/><Relationship Id="rId1" Type="http://schemas.openxmlformats.org/officeDocument/2006/relationships/slideLayout" Target="../slideLayouts/slideLayout69.xml"/><Relationship Id="rId6" Type="http://schemas.openxmlformats.org/officeDocument/2006/relationships/slideLayout" Target="../slideLayouts/slideLayout74.xml"/><Relationship Id="rId11" Type="http://schemas.openxmlformats.org/officeDocument/2006/relationships/slideLayout" Target="../slideLayouts/slideLayout79.xml"/><Relationship Id="rId5" Type="http://schemas.openxmlformats.org/officeDocument/2006/relationships/slideLayout" Target="../slideLayouts/slideLayout73.xml"/><Relationship Id="rId15" Type="http://schemas.openxmlformats.org/officeDocument/2006/relationships/slideLayout" Target="../slideLayouts/slideLayout83.xml"/><Relationship Id="rId23" Type="http://schemas.openxmlformats.org/officeDocument/2006/relationships/image" Target="../media/image1.png"/><Relationship Id="rId10" Type="http://schemas.openxmlformats.org/officeDocument/2006/relationships/slideLayout" Target="../slideLayouts/slideLayout78.xml"/><Relationship Id="rId19" Type="http://schemas.openxmlformats.org/officeDocument/2006/relationships/slideLayout" Target="../slideLayouts/slideLayout87.xml"/><Relationship Id="rId4" Type="http://schemas.openxmlformats.org/officeDocument/2006/relationships/slideLayout" Target="../slideLayouts/slideLayout72.xml"/><Relationship Id="rId9" Type="http://schemas.openxmlformats.org/officeDocument/2006/relationships/slideLayout" Target="../slideLayouts/slideLayout77.xml"/><Relationship Id="rId14" Type="http://schemas.openxmlformats.org/officeDocument/2006/relationships/slideLayout" Target="../slideLayouts/slideLayout82.xml"/><Relationship Id="rId22" Type="http://schemas.openxmlformats.org/officeDocument/2006/relationships/theme" Target="../theme/theme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74639" y="295274"/>
            <a:ext cx="11889564" cy="917575"/>
          </a:xfrm>
          <a:prstGeom prst="rect">
            <a:avLst/>
          </a:prstGeom>
        </p:spPr>
        <p:txBody>
          <a:bodyPr vert="horz" wrap="square" lIns="146304" tIns="91440" rIns="146304" bIns="91440" rtlCol="0" anchor="t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>
          <a:xfrm>
            <a:off x="274640" y="1212851"/>
            <a:ext cx="11887198" cy="2092881"/>
          </a:xfrm>
          <a:prstGeom prst="rect">
            <a:avLst/>
          </a:prstGeom>
        </p:spPr>
        <p:txBody>
          <a:bodyPr vert="horz" wrap="square" lIns="146304" tIns="91440" rIns="146304" bIns="91440" rtlCol="0">
            <a:sp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5"/>
          <a:stretch>
            <a:fillRect/>
          </a:stretch>
        </p:blipFill>
        <p:spPr>
          <a:xfrm rot="5400000">
            <a:off x="9393899" y="3050513"/>
            <a:ext cx="6995160" cy="8941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02708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70" r:id="rId1"/>
    <p:sldLayoutId id="2147484167" r:id="rId2"/>
    <p:sldLayoutId id="2147484087" r:id="rId3"/>
    <p:sldLayoutId id="2147484098" r:id="rId4"/>
    <p:sldLayoutId id="2147484107" r:id="rId5"/>
    <p:sldLayoutId id="2147484086" r:id="rId6"/>
    <p:sldLayoutId id="2147484099" r:id="rId7"/>
    <p:sldLayoutId id="2147484100" r:id="rId8"/>
    <p:sldLayoutId id="2147484106" r:id="rId9"/>
    <p:sldLayoutId id="2147484089" r:id="rId10"/>
    <p:sldLayoutId id="2147484092" r:id="rId11"/>
    <p:sldLayoutId id="2147484105" r:id="rId12"/>
    <p:sldLayoutId id="2147484182" r:id="rId13"/>
    <p:sldLayoutId id="2147484130" r:id="rId14"/>
    <p:sldLayoutId id="2147484101" r:id="rId15"/>
    <p:sldLayoutId id="2147484102" r:id="rId16"/>
    <p:sldLayoutId id="2147484093" r:id="rId17"/>
    <p:sldLayoutId id="2147484127" r:id="rId18"/>
    <p:sldLayoutId id="2147484128" r:id="rId19"/>
    <p:sldLayoutId id="2147484129" r:id="rId20"/>
    <p:sldLayoutId id="2147484094" r:id="rId21"/>
    <p:sldLayoutId id="2147484195" r:id="rId22"/>
    <p:sldLayoutId id="2147484096" r:id="rId23"/>
  </p:sldLayoutIdLst>
  <p:transition>
    <p:fade/>
  </p:transition>
  <p:txStyles>
    <p:titleStyle>
      <a:lvl1pPr algn="l" defTabSz="932742" rtl="0" eaLnBrk="1" latinLnBrk="0" hangingPunct="1">
        <a:lnSpc>
          <a:spcPct val="90000"/>
        </a:lnSpc>
        <a:spcBef>
          <a:spcPct val="0"/>
        </a:spcBef>
        <a:buNone/>
        <a:defRPr lang="en-US" sz="4800" b="0" kern="1200" cap="none" spc="-102" baseline="0" dirty="0" smtClean="0">
          <a:ln w="3175">
            <a:noFill/>
          </a:ln>
          <a:gradFill>
            <a:gsLst>
              <a:gs pos="1250">
                <a:schemeClr val="tx1"/>
              </a:gs>
              <a:gs pos="100000">
                <a:schemeClr val="tx1"/>
              </a:gs>
            </a:gsLst>
            <a:lin ang="5400000" scaled="0"/>
          </a:gradFill>
          <a:effectLst/>
          <a:latin typeface="+mj-lt"/>
          <a:ea typeface="+mn-ea"/>
          <a:cs typeface="Segoe UI" pitchFamily="34" charset="0"/>
        </a:defRPr>
      </a:lvl1pPr>
    </p:titleStyle>
    <p:bodyStyle>
      <a:lvl1pPr marL="342900" marR="0" indent="-342900" algn="l" defTabSz="932742" rtl="0" eaLnBrk="1" fontAlgn="auto" latinLnBrk="0" hangingPunct="1">
        <a:lnSpc>
          <a:spcPct val="90000"/>
        </a:lnSpc>
        <a:spcBef>
          <a:spcPct val="20000"/>
        </a:spcBef>
        <a:spcAft>
          <a:spcPts val="0"/>
        </a:spcAft>
        <a:buClrTx/>
        <a:buSzPct val="90000"/>
        <a:buFont typeface="Arial" pitchFamily="34" charset="0"/>
        <a:buChar char="•"/>
        <a:tabLst/>
        <a:defRPr sz="4000" kern="1200" spc="0" baseline="0">
          <a:gradFill>
            <a:gsLst>
              <a:gs pos="1250">
                <a:schemeClr val="tx1"/>
              </a:gs>
              <a:gs pos="100000">
                <a:schemeClr val="tx1"/>
              </a:gs>
            </a:gsLst>
            <a:lin ang="5400000" scaled="0"/>
          </a:gradFill>
          <a:latin typeface="+mj-lt"/>
          <a:ea typeface="+mn-ea"/>
          <a:cs typeface="+mn-cs"/>
        </a:defRPr>
      </a:lvl1pPr>
      <a:lvl2pPr marL="584200" marR="0" indent="-241300" algn="l" defTabSz="932742" rtl="0" eaLnBrk="1" fontAlgn="auto" latinLnBrk="0" hangingPunct="1">
        <a:lnSpc>
          <a:spcPct val="90000"/>
        </a:lnSpc>
        <a:spcBef>
          <a:spcPct val="20000"/>
        </a:spcBef>
        <a:spcAft>
          <a:spcPts val="0"/>
        </a:spcAft>
        <a:buClrTx/>
        <a:buSzPct val="90000"/>
        <a:buFont typeface="Arial" pitchFamily="34" charset="0"/>
        <a:buChar char="•"/>
        <a:tabLst/>
        <a:defRPr sz="2400" kern="1200" spc="0" baseline="0">
          <a:gradFill>
            <a:gsLst>
              <a:gs pos="1250">
                <a:schemeClr val="tx1"/>
              </a:gs>
              <a:gs pos="100000">
                <a:schemeClr val="tx1"/>
              </a:gs>
            </a:gsLst>
            <a:lin ang="5400000" scaled="0"/>
          </a:gradFill>
          <a:latin typeface="+mn-lt"/>
          <a:ea typeface="+mn-ea"/>
          <a:cs typeface="+mn-cs"/>
        </a:defRPr>
      </a:lvl2pPr>
      <a:lvl3pPr marL="800100" marR="0" indent="-228600" algn="l" defTabSz="932742" rtl="0" eaLnBrk="1" fontAlgn="auto" latinLnBrk="0" hangingPunct="1">
        <a:lnSpc>
          <a:spcPct val="90000"/>
        </a:lnSpc>
        <a:spcBef>
          <a:spcPct val="20000"/>
        </a:spcBef>
        <a:spcAft>
          <a:spcPts val="0"/>
        </a:spcAft>
        <a:buClrTx/>
        <a:buSzPct val="90000"/>
        <a:buFont typeface="Arial" pitchFamily="34" charset="0"/>
        <a:buChar char="•"/>
        <a:tabLst/>
        <a:defRPr sz="2000" kern="1200" spc="0" baseline="0">
          <a:gradFill>
            <a:gsLst>
              <a:gs pos="1250">
                <a:schemeClr val="tx1"/>
              </a:gs>
              <a:gs pos="100000">
                <a:schemeClr val="tx1"/>
              </a:gs>
            </a:gsLst>
            <a:lin ang="5400000" scaled="0"/>
          </a:gradFill>
          <a:latin typeface="+mn-lt"/>
          <a:ea typeface="+mn-ea"/>
          <a:cs typeface="+mn-cs"/>
        </a:defRPr>
      </a:lvl3pPr>
      <a:lvl4pPr marL="1028700" marR="0" indent="-228600" algn="l" defTabSz="932742" rtl="0" eaLnBrk="1" fontAlgn="auto" latinLnBrk="0" hangingPunct="1">
        <a:lnSpc>
          <a:spcPct val="90000"/>
        </a:lnSpc>
        <a:spcBef>
          <a:spcPct val="20000"/>
        </a:spcBef>
        <a:spcAft>
          <a:spcPts val="0"/>
        </a:spcAft>
        <a:buClrTx/>
        <a:buSzPct val="90000"/>
        <a:buFont typeface="Arial" pitchFamily="34" charset="0"/>
        <a:buChar char="•"/>
        <a:tabLst/>
        <a:defRPr sz="1800" kern="1200" spc="0" baseline="0">
          <a:gradFill>
            <a:gsLst>
              <a:gs pos="1250">
                <a:schemeClr val="tx1"/>
              </a:gs>
              <a:gs pos="100000">
                <a:schemeClr val="tx1"/>
              </a:gs>
            </a:gsLst>
            <a:lin ang="5400000" scaled="0"/>
          </a:gradFill>
          <a:latin typeface="+mn-lt"/>
          <a:ea typeface="+mn-ea"/>
          <a:cs typeface="+mn-cs"/>
        </a:defRPr>
      </a:lvl4pPr>
      <a:lvl5pPr marL="1257300" marR="0" indent="-228600" algn="l" defTabSz="932742" rtl="0" eaLnBrk="1" fontAlgn="auto" latinLnBrk="0" hangingPunct="1">
        <a:lnSpc>
          <a:spcPct val="90000"/>
        </a:lnSpc>
        <a:spcBef>
          <a:spcPct val="20000"/>
        </a:spcBef>
        <a:spcAft>
          <a:spcPts val="0"/>
        </a:spcAft>
        <a:buClrTx/>
        <a:buSzPct val="90000"/>
        <a:buFont typeface="Arial" pitchFamily="34" charset="0"/>
        <a:buChar char="•"/>
        <a:tabLst/>
        <a:defRPr sz="1800" kern="1200" spc="0" baseline="0">
          <a:gradFill>
            <a:gsLst>
              <a:gs pos="1250">
                <a:schemeClr val="tx1"/>
              </a:gs>
              <a:gs pos="100000">
                <a:schemeClr val="tx1"/>
              </a:gs>
            </a:gsLst>
            <a:lin ang="5400000" scaled="0"/>
          </a:gradFill>
          <a:latin typeface="+mn-lt"/>
          <a:ea typeface="+mn-ea"/>
          <a:cs typeface="+mn-cs"/>
        </a:defRPr>
      </a:lvl5pPr>
      <a:lvl6pPr marL="2565040" indent="-233186" algn="l" defTabSz="932742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3031412" indent="-233186" algn="l" defTabSz="932742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97783" indent="-233186" algn="l" defTabSz="932742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964155" indent="-233186" algn="l" defTabSz="932742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3274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66371" algn="l" defTabSz="93274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32742" algn="l" defTabSz="93274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99113" algn="l" defTabSz="93274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65484" algn="l" defTabSz="93274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331856" algn="l" defTabSz="93274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98226" algn="l" defTabSz="93274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64597" algn="l" defTabSz="93274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730969" algn="l" defTabSz="93274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orient="horz" pos="187">
          <p15:clr>
            <a:srgbClr val="5ACBF0"/>
          </p15:clr>
        </p15:guide>
        <p15:guide id="2" pos="173">
          <p15:clr>
            <a:srgbClr val="5ACBF0"/>
          </p15:clr>
        </p15:guide>
        <p15:guide id="3" pos="749">
          <p15:clr>
            <a:srgbClr val="5ACBF0"/>
          </p15:clr>
        </p15:guide>
        <p15:guide id="4" pos="1325">
          <p15:clr>
            <a:srgbClr val="5ACBF0"/>
          </p15:clr>
        </p15:guide>
        <p15:guide id="5" pos="1901">
          <p15:clr>
            <a:srgbClr val="5ACBF0"/>
          </p15:clr>
        </p15:guide>
        <p15:guide id="6" pos="2477">
          <p15:clr>
            <a:srgbClr val="5ACBF0"/>
          </p15:clr>
        </p15:guide>
        <p15:guide id="7" pos="3053">
          <p15:clr>
            <a:srgbClr val="5ACBF0"/>
          </p15:clr>
        </p15:guide>
        <p15:guide id="8" pos="3629">
          <p15:clr>
            <a:srgbClr val="5ACBF0"/>
          </p15:clr>
        </p15:guide>
        <p15:guide id="9" pos="4205">
          <p15:clr>
            <a:srgbClr val="5ACBF0"/>
          </p15:clr>
        </p15:guide>
        <p15:guide id="10" pos="4781">
          <p15:clr>
            <a:srgbClr val="5ACBF0"/>
          </p15:clr>
        </p15:guide>
        <p15:guide id="11" pos="5357">
          <p15:clr>
            <a:srgbClr val="5ACBF0"/>
          </p15:clr>
        </p15:guide>
        <p15:guide id="12" pos="5933">
          <p15:clr>
            <a:srgbClr val="5ACBF0"/>
          </p15:clr>
        </p15:guide>
        <p15:guide id="13" pos="6509">
          <p15:clr>
            <a:srgbClr val="5ACBF0"/>
          </p15:clr>
        </p15:guide>
        <p15:guide id="14" pos="7085">
          <p15:clr>
            <a:srgbClr val="5ACBF0"/>
          </p15:clr>
        </p15:guide>
        <p15:guide id="15" pos="7661">
          <p15:clr>
            <a:srgbClr val="5ACBF0"/>
          </p15:clr>
        </p15:guide>
        <p15:guide id="16" pos="288">
          <p15:clr>
            <a:srgbClr val="C35EA4"/>
          </p15:clr>
        </p15:guide>
        <p15:guide id="17" pos="7546">
          <p15:clr>
            <a:srgbClr val="C35EA4"/>
          </p15:clr>
        </p15:guide>
        <p15:guide id="18" orient="horz" pos="763">
          <p15:clr>
            <a:srgbClr val="5ACBF0"/>
          </p15:clr>
        </p15:guide>
        <p15:guide id="19" orient="horz" pos="1339">
          <p15:clr>
            <a:srgbClr val="5ACBF0"/>
          </p15:clr>
        </p15:guide>
        <p15:guide id="20" orient="horz" pos="1915">
          <p15:clr>
            <a:srgbClr val="5ACBF0"/>
          </p15:clr>
        </p15:guide>
        <p15:guide id="21" orient="horz" pos="2491">
          <p15:clr>
            <a:srgbClr val="5ACBF0"/>
          </p15:clr>
        </p15:guide>
        <p15:guide id="22" orient="horz" pos="3067">
          <p15:clr>
            <a:srgbClr val="5ACBF0"/>
          </p15:clr>
        </p15:guide>
        <p15:guide id="23" orient="horz" pos="3643">
          <p15:clr>
            <a:srgbClr val="5ACBF0"/>
          </p15:clr>
        </p15:guide>
        <p15:guide id="24" orient="horz" pos="4219">
          <p15:clr>
            <a:srgbClr val="5ACBF0"/>
          </p15:clr>
        </p15:guide>
        <p15:guide id="25" orient="horz" pos="302">
          <p15:clr>
            <a:srgbClr val="C35EA4"/>
          </p15:clr>
        </p15:guide>
        <p15:guide id="26" orient="horz" pos="4104">
          <p15:clr>
            <a:srgbClr val="C35EA4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74639" y="295274"/>
            <a:ext cx="11889564" cy="917575"/>
          </a:xfrm>
          <a:prstGeom prst="rect">
            <a:avLst/>
          </a:prstGeom>
        </p:spPr>
        <p:txBody>
          <a:bodyPr vert="horz" wrap="square" lIns="146304" tIns="91440" rIns="146304" bIns="91440" rtlCol="0" anchor="t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>
          <a:xfrm>
            <a:off x="274640" y="1212851"/>
            <a:ext cx="11887198" cy="2092881"/>
          </a:xfrm>
          <a:prstGeom prst="rect">
            <a:avLst/>
          </a:prstGeom>
        </p:spPr>
        <p:txBody>
          <a:bodyPr vert="horz" wrap="square" lIns="146304" tIns="91440" rIns="146304" bIns="91440" rtlCol="0">
            <a:sp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3"/>
          <a:stretch>
            <a:fillRect/>
          </a:stretch>
        </p:blipFill>
        <p:spPr>
          <a:xfrm rot="5400000">
            <a:off x="9393899" y="3050513"/>
            <a:ext cx="6995160" cy="8941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8427678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4266" r:id="rId1"/>
    <p:sldLayoutId id="2147484236" r:id="rId2"/>
    <p:sldLayoutId id="2147484240" r:id="rId3"/>
    <p:sldLayoutId id="2147484241" r:id="rId4"/>
    <p:sldLayoutId id="2147484244" r:id="rId5"/>
    <p:sldLayoutId id="2147484245" r:id="rId6"/>
    <p:sldLayoutId id="2147484247" r:id="rId7"/>
    <p:sldLayoutId id="2147484249" r:id="rId8"/>
    <p:sldLayoutId id="2147484250" r:id="rId9"/>
    <p:sldLayoutId id="2147484264" r:id="rId10"/>
    <p:sldLayoutId id="2147484251" r:id="rId11"/>
    <p:sldLayoutId id="2147484252" r:id="rId12"/>
    <p:sldLayoutId id="2147484253" r:id="rId13"/>
    <p:sldLayoutId id="2147484254" r:id="rId14"/>
    <p:sldLayoutId id="2147484256" r:id="rId15"/>
    <p:sldLayoutId id="2147484257" r:id="rId16"/>
    <p:sldLayoutId id="2147484258" r:id="rId17"/>
    <p:sldLayoutId id="2147484259" r:id="rId18"/>
    <p:sldLayoutId id="2147484260" r:id="rId19"/>
    <p:sldLayoutId id="2147484261" r:id="rId20"/>
    <p:sldLayoutId id="2147484263" r:id="rId21"/>
  </p:sldLayoutIdLst>
  <p:transition>
    <p:fade/>
  </p:transition>
  <p:txStyles>
    <p:titleStyle>
      <a:lvl1pPr algn="l" defTabSz="932742" rtl="0" eaLnBrk="1" latinLnBrk="0" hangingPunct="1">
        <a:lnSpc>
          <a:spcPct val="90000"/>
        </a:lnSpc>
        <a:spcBef>
          <a:spcPct val="0"/>
        </a:spcBef>
        <a:buNone/>
        <a:defRPr lang="en-US" sz="4800" b="0" kern="1200" cap="none" spc="-102" baseline="0" dirty="0" smtClean="0">
          <a:ln w="3175">
            <a:noFill/>
          </a:ln>
          <a:gradFill>
            <a:gsLst>
              <a:gs pos="1250">
                <a:schemeClr val="tx1"/>
              </a:gs>
              <a:gs pos="100000">
                <a:schemeClr val="tx1"/>
              </a:gs>
            </a:gsLst>
            <a:lin ang="5400000" scaled="0"/>
          </a:gradFill>
          <a:effectLst/>
          <a:latin typeface="+mj-lt"/>
          <a:ea typeface="+mn-ea"/>
          <a:cs typeface="Segoe UI" pitchFamily="34" charset="0"/>
        </a:defRPr>
      </a:lvl1pPr>
    </p:titleStyle>
    <p:bodyStyle>
      <a:lvl1pPr marL="342900" marR="0" indent="-342900" algn="l" defTabSz="932742" rtl="0" eaLnBrk="1" fontAlgn="auto" latinLnBrk="0" hangingPunct="1">
        <a:lnSpc>
          <a:spcPct val="90000"/>
        </a:lnSpc>
        <a:spcBef>
          <a:spcPct val="20000"/>
        </a:spcBef>
        <a:spcAft>
          <a:spcPts val="0"/>
        </a:spcAft>
        <a:buClrTx/>
        <a:buSzPct val="90000"/>
        <a:buFont typeface="Arial" pitchFamily="34" charset="0"/>
        <a:buChar char="•"/>
        <a:tabLst/>
        <a:defRPr sz="4000" kern="1200" spc="0" baseline="0">
          <a:gradFill>
            <a:gsLst>
              <a:gs pos="1250">
                <a:schemeClr val="tx1"/>
              </a:gs>
              <a:gs pos="100000">
                <a:schemeClr val="tx1"/>
              </a:gs>
            </a:gsLst>
            <a:lin ang="5400000" scaled="0"/>
          </a:gradFill>
          <a:latin typeface="+mj-lt"/>
          <a:ea typeface="+mn-ea"/>
          <a:cs typeface="+mn-cs"/>
        </a:defRPr>
      </a:lvl1pPr>
      <a:lvl2pPr marL="584200" marR="0" indent="-241300" algn="l" defTabSz="932742" rtl="0" eaLnBrk="1" fontAlgn="auto" latinLnBrk="0" hangingPunct="1">
        <a:lnSpc>
          <a:spcPct val="90000"/>
        </a:lnSpc>
        <a:spcBef>
          <a:spcPct val="20000"/>
        </a:spcBef>
        <a:spcAft>
          <a:spcPts val="0"/>
        </a:spcAft>
        <a:buClrTx/>
        <a:buSzPct val="90000"/>
        <a:buFont typeface="Arial" pitchFamily="34" charset="0"/>
        <a:buChar char="•"/>
        <a:tabLst/>
        <a:defRPr sz="2400" kern="1200" spc="0" baseline="0">
          <a:gradFill>
            <a:gsLst>
              <a:gs pos="1250">
                <a:schemeClr val="tx1"/>
              </a:gs>
              <a:gs pos="100000">
                <a:schemeClr val="tx1"/>
              </a:gs>
            </a:gsLst>
            <a:lin ang="5400000" scaled="0"/>
          </a:gradFill>
          <a:latin typeface="+mn-lt"/>
          <a:ea typeface="+mn-ea"/>
          <a:cs typeface="+mn-cs"/>
        </a:defRPr>
      </a:lvl2pPr>
      <a:lvl3pPr marL="800100" marR="0" indent="-228600" algn="l" defTabSz="932742" rtl="0" eaLnBrk="1" fontAlgn="auto" latinLnBrk="0" hangingPunct="1">
        <a:lnSpc>
          <a:spcPct val="90000"/>
        </a:lnSpc>
        <a:spcBef>
          <a:spcPct val="20000"/>
        </a:spcBef>
        <a:spcAft>
          <a:spcPts val="0"/>
        </a:spcAft>
        <a:buClrTx/>
        <a:buSzPct val="90000"/>
        <a:buFont typeface="Arial" pitchFamily="34" charset="0"/>
        <a:buChar char="•"/>
        <a:tabLst/>
        <a:defRPr sz="2000" kern="1200" spc="0" baseline="0">
          <a:gradFill>
            <a:gsLst>
              <a:gs pos="1250">
                <a:schemeClr val="tx1"/>
              </a:gs>
              <a:gs pos="100000">
                <a:schemeClr val="tx1"/>
              </a:gs>
            </a:gsLst>
            <a:lin ang="5400000" scaled="0"/>
          </a:gradFill>
          <a:latin typeface="+mn-lt"/>
          <a:ea typeface="+mn-ea"/>
          <a:cs typeface="+mn-cs"/>
        </a:defRPr>
      </a:lvl3pPr>
      <a:lvl4pPr marL="1028700" marR="0" indent="-228600" algn="l" defTabSz="932742" rtl="0" eaLnBrk="1" fontAlgn="auto" latinLnBrk="0" hangingPunct="1">
        <a:lnSpc>
          <a:spcPct val="90000"/>
        </a:lnSpc>
        <a:spcBef>
          <a:spcPct val="20000"/>
        </a:spcBef>
        <a:spcAft>
          <a:spcPts val="0"/>
        </a:spcAft>
        <a:buClrTx/>
        <a:buSzPct val="90000"/>
        <a:buFont typeface="Arial" pitchFamily="34" charset="0"/>
        <a:buChar char="•"/>
        <a:tabLst/>
        <a:defRPr sz="1800" kern="1200" spc="0" baseline="0">
          <a:gradFill>
            <a:gsLst>
              <a:gs pos="1250">
                <a:schemeClr val="tx1"/>
              </a:gs>
              <a:gs pos="100000">
                <a:schemeClr val="tx1"/>
              </a:gs>
            </a:gsLst>
            <a:lin ang="5400000" scaled="0"/>
          </a:gradFill>
          <a:latin typeface="+mn-lt"/>
          <a:ea typeface="+mn-ea"/>
          <a:cs typeface="+mn-cs"/>
        </a:defRPr>
      </a:lvl4pPr>
      <a:lvl5pPr marL="1257300" marR="0" indent="-228600" algn="l" defTabSz="932742" rtl="0" eaLnBrk="1" fontAlgn="auto" latinLnBrk="0" hangingPunct="1">
        <a:lnSpc>
          <a:spcPct val="90000"/>
        </a:lnSpc>
        <a:spcBef>
          <a:spcPct val="20000"/>
        </a:spcBef>
        <a:spcAft>
          <a:spcPts val="0"/>
        </a:spcAft>
        <a:buClrTx/>
        <a:buSzPct val="90000"/>
        <a:buFont typeface="Arial" pitchFamily="34" charset="0"/>
        <a:buChar char="•"/>
        <a:tabLst/>
        <a:defRPr sz="1800" kern="1200" spc="0" baseline="0">
          <a:gradFill>
            <a:gsLst>
              <a:gs pos="1250">
                <a:schemeClr val="tx1"/>
              </a:gs>
              <a:gs pos="100000">
                <a:schemeClr val="tx1"/>
              </a:gs>
            </a:gsLst>
            <a:lin ang="5400000" scaled="0"/>
          </a:gradFill>
          <a:latin typeface="+mn-lt"/>
          <a:ea typeface="+mn-ea"/>
          <a:cs typeface="+mn-cs"/>
        </a:defRPr>
      </a:lvl5pPr>
      <a:lvl6pPr marL="2565040" indent="-233186" algn="l" defTabSz="932742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3031412" indent="-233186" algn="l" defTabSz="932742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97783" indent="-233186" algn="l" defTabSz="932742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964155" indent="-233186" algn="l" defTabSz="932742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3274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66371" algn="l" defTabSz="93274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32742" algn="l" defTabSz="93274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99113" algn="l" defTabSz="93274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65484" algn="l" defTabSz="93274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331856" algn="l" defTabSz="93274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98226" algn="l" defTabSz="93274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64597" algn="l" defTabSz="93274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730969" algn="l" defTabSz="93274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orient="horz" pos="187">
          <p15:clr>
            <a:srgbClr val="5ACBF0"/>
          </p15:clr>
        </p15:guide>
        <p15:guide id="2" pos="173">
          <p15:clr>
            <a:srgbClr val="5ACBF0"/>
          </p15:clr>
        </p15:guide>
        <p15:guide id="3" pos="749">
          <p15:clr>
            <a:srgbClr val="5ACBF0"/>
          </p15:clr>
        </p15:guide>
        <p15:guide id="4" pos="1325">
          <p15:clr>
            <a:srgbClr val="5ACBF0"/>
          </p15:clr>
        </p15:guide>
        <p15:guide id="5" pos="1901">
          <p15:clr>
            <a:srgbClr val="5ACBF0"/>
          </p15:clr>
        </p15:guide>
        <p15:guide id="6" pos="2477">
          <p15:clr>
            <a:srgbClr val="5ACBF0"/>
          </p15:clr>
        </p15:guide>
        <p15:guide id="7" pos="3053">
          <p15:clr>
            <a:srgbClr val="5ACBF0"/>
          </p15:clr>
        </p15:guide>
        <p15:guide id="8" pos="3629">
          <p15:clr>
            <a:srgbClr val="5ACBF0"/>
          </p15:clr>
        </p15:guide>
        <p15:guide id="9" pos="4205">
          <p15:clr>
            <a:srgbClr val="5ACBF0"/>
          </p15:clr>
        </p15:guide>
        <p15:guide id="10" pos="4781">
          <p15:clr>
            <a:srgbClr val="5ACBF0"/>
          </p15:clr>
        </p15:guide>
        <p15:guide id="11" pos="5357">
          <p15:clr>
            <a:srgbClr val="5ACBF0"/>
          </p15:clr>
        </p15:guide>
        <p15:guide id="12" pos="5933">
          <p15:clr>
            <a:srgbClr val="5ACBF0"/>
          </p15:clr>
        </p15:guide>
        <p15:guide id="13" pos="6509">
          <p15:clr>
            <a:srgbClr val="5ACBF0"/>
          </p15:clr>
        </p15:guide>
        <p15:guide id="14" pos="7085">
          <p15:clr>
            <a:srgbClr val="5ACBF0"/>
          </p15:clr>
        </p15:guide>
        <p15:guide id="15" pos="7661">
          <p15:clr>
            <a:srgbClr val="5ACBF0"/>
          </p15:clr>
        </p15:guide>
        <p15:guide id="16" pos="288">
          <p15:clr>
            <a:srgbClr val="C35EA4"/>
          </p15:clr>
        </p15:guide>
        <p15:guide id="17" pos="7546">
          <p15:clr>
            <a:srgbClr val="C35EA4"/>
          </p15:clr>
        </p15:guide>
        <p15:guide id="18" orient="horz" pos="763">
          <p15:clr>
            <a:srgbClr val="5ACBF0"/>
          </p15:clr>
        </p15:guide>
        <p15:guide id="19" orient="horz" pos="1339">
          <p15:clr>
            <a:srgbClr val="5ACBF0"/>
          </p15:clr>
        </p15:guide>
        <p15:guide id="20" orient="horz" pos="1915">
          <p15:clr>
            <a:srgbClr val="5ACBF0"/>
          </p15:clr>
        </p15:guide>
        <p15:guide id="21" orient="horz" pos="2491">
          <p15:clr>
            <a:srgbClr val="5ACBF0"/>
          </p15:clr>
        </p15:guide>
        <p15:guide id="22" orient="horz" pos="3067">
          <p15:clr>
            <a:srgbClr val="5ACBF0"/>
          </p15:clr>
        </p15:guide>
        <p15:guide id="23" orient="horz" pos="3643">
          <p15:clr>
            <a:srgbClr val="5ACBF0"/>
          </p15:clr>
        </p15:guide>
        <p15:guide id="24" orient="horz" pos="4219">
          <p15:clr>
            <a:srgbClr val="5ACBF0"/>
          </p15:clr>
        </p15:guide>
        <p15:guide id="25" orient="horz" pos="302">
          <p15:clr>
            <a:srgbClr val="C35EA4"/>
          </p15:clr>
        </p15:guide>
        <p15:guide id="26" orient="horz" pos="4104">
          <p15:clr>
            <a:srgbClr val="C35EA4"/>
          </p15:clr>
        </p15:guide>
      </p15:sldGuideLst>
    </p:ext>
  </p:extLst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74639" y="295274"/>
            <a:ext cx="11889564" cy="917575"/>
          </a:xfrm>
          <a:prstGeom prst="rect">
            <a:avLst/>
          </a:prstGeom>
        </p:spPr>
        <p:txBody>
          <a:bodyPr vert="horz" wrap="square" lIns="146304" tIns="91440" rIns="146304" bIns="91440" rtlCol="0" anchor="t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>
          <a:xfrm>
            <a:off x="274640" y="1212851"/>
            <a:ext cx="11887198" cy="2092881"/>
          </a:xfrm>
          <a:prstGeom prst="rect">
            <a:avLst/>
          </a:prstGeom>
        </p:spPr>
        <p:txBody>
          <a:bodyPr vert="horz" wrap="square" lIns="146304" tIns="91440" rIns="146304" bIns="91440" rtlCol="0">
            <a:sp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6"/>
          <a:stretch>
            <a:fillRect/>
          </a:stretch>
        </p:blipFill>
        <p:spPr>
          <a:xfrm rot="5400000">
            <a:off x="9393899" y="3050513"/>
            <a:ext cx="6995160" cy="894134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6"/>
          <a:stretch>
            <a:fillRect/>
          </a:stretch>
        </p:blipFill>
        <p:spPr>
          <a:xfrm rot="5400000">
            <a:off x="9393899" y="3050513"/>
            <a:ext cx="6995160" cy="8941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18285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68" r:id="rId1"/>
    <p:sldLayoutId id="2147484269" r:id="rId2"/>
    <p:sldLayoutId id="2147484270" r:id="rId3"/>
    <p:sldLayoutId id="2147484271" r:id="rId4"/>
    <p:sldLayoutId id="2147484272" r:id="rId5"/>
    <p:sldLayoutId id="2147484273" r:id="rId6"/>
    <p:sldLayoutId id="2147484274" r:id="rId7"/>
    <p:sldLayoutId id="2147484275" r:id="rId8"/>
    <p:sldLayoutId id="2147484276" r:id="rId9"/>
    <p:sldLayoutId id="2147484277" r:id="rId10"/>
    <p:sldLayoutId id="2147484278" r:id="rId11"/>
    <p:sldLayoutId id="2147484279" r:id="rId12"/>
    <p:sldLayoutId id="2147484280" r:id="rId13"/>
    <p:sldLayoutId id="2147484281" r:id="rId14"/>
    <p:sldLayoutId id="2147484282" r:id="rId15"/>
    <p:sldLayoutId id="2147484283" r:id="rId16"/>
    <p:sldLayoutId id="2147484284" r:id="rId17"/>
    <p:sldLayoutId id="2147484285" r:id="rId18"/>
    <p:sldLayoutId id="2147484286" r:id="rId19"/>
    <p:sldLayoutId id="2147484287" r:id="rId20"/>
    <p:sldLayoutId id="2147484288" r:id="rId21"/>
    <p:sldLayoutId id="2147484289" r:id="rId22"/>
    <p:sldLayoutId id="2147484290" r:id="rId23"/>
    <p:sldLayoutId id="2147484291" r:id="rId24"/>
  </p:sldLayoutIdLst>
  <p:transition>
    <p:fade/>
  </p:transition>
  <p:txStyles>
    <p:titleStyle>
      <a:lvl1pPr algn="l" defTabSz="932742" rtl="0" eaLnBrk="1" latinLnBrk="0" hangingPunct="1">
        <a:lnSpc>
          <a:spcPct val="90000"/>
        </a:lnSpc>
        <a:spcBef>
          <a:spcPct val="0"/>
        </a:spcBef>
        <a:buNone/>
        <a:defRPr lang="en-US" sz="4800" b="0" kern="1200" cap="none" spc="-102" baseline="0" dirty="0" smtClean="0">
          <a:ln w="3175">
            <a:noFill/>
          </a:ln>
          <a:gradFill>
            <a:gsLst>
              <a:gs pos="1250">
                <a:schemeClr val="tx1"/>
              </a:gs>
              <a:gs pos="100000">
                <a:schemeClr val="tx1"/>
              </a:gs>
            </a:gsLst>
            <a:lin ang="5400000" scaled="0"/>
          </a:gradFill>
          <a:effectLst/>
          <a:latin typeface="+mj-lt"/>
          <a:ea typeface="+mn-ea"/>
          <a:cs typeface="Segoe UI" pitchFamily="34" charset="0"/>
        </a:defRPr>
      </a:lvl1pPr>
    </p:titleStyle>
    <p:bodyStyle>
      <a:lvl1pPr marL="342900" marR="0" indent="-342900" algn="l" defTabSz="932742" rtl="0" eaLnBrk="1" fontAlgn="auto" latinLnBrk="0" hangingPunct="1">
        <a:lnSpc>
          <a:spcPct val="90000"/>
        </a:lnSpc>
        <a:spcBef>
          <a:spcPct val="20000"/>
        </a:spcBef>
        <a:spcAft>
          <a:spcPts val="0"/>
        </a:spcAft>
        <a:buClrTx/>
        <a:buSzPct val="90000"/>
        <a:buFont typeface="Arial" pitchFamily="34" charset="0"/>
        <a:buChar char="•"/>
        <a:tabLst/>
        <a:defRPr sz="4000" kern="1200" spc="0" baseline="0">
          <a:gradFill>
            <a:gsLst>
              <a:gs pos="1250">
                <a:schemeClr val="tx1"/>
              </a:gs>
              <a:gs pos="100000">
                <a:schemeClr val="tx1"/>
              </a:gs>
            </a:gsLst>
            <a:lin ang="5400000" scaled="0"/>
          </a:gradFill>
          <a:latin typeface="+mj-lt"/>
          <a:ea typeface="+mn-ea"/>
          <a:cs typeface="+mn-cs"/>
        </a:defRPr>
      </a:lvl1pPr>
      <a:lvl2pPr marL="584200" marR="0" indent="-241300" algn="l" defTabSz="932742" rtl="0" eaLnBrk="1" fontAlgn="auto" latinLnBrk="0" hangingPunct="1">
        <a:lnSpc>
          <a:spcPct val="90000"/>
        </a:lnSpc>
        <a:spcBef>
          <a:spcPct val="20000"/>
        </a:spcBef>
        <a:spcAft>
          <a:spcPts val="0"/>
        </a:spcAft>
        <a:buClrTx/>
        <a:buSzPct val="90000"/>
        <a:buFont typeface="Arial" pitchFamily="34" charset="0"/>
        <a:buChar char="•"/>
        <a:tabLst/>
        <a:defRPr sz="2400" kern="1200" spc="0" baseline="0">
          <a:gradFill>
            <a:gsLst>
              <a:gs pos="1250">
                <a:schemeClr val="tx1"/>
              </a:gs>
              <a:gs pos="100000">
                <a:schemeClr val="tx1"/>
              </a:gs>
            </a:gsLst>
            <a:lin ang="5400000" scaled="0"/>
          </a:gradFill>
          <a:latin typeface="+mn-lt"/>
          <a:ea typeface="+mn-ea"/>
          <a:cs typeface="+mn-cs"/>
        </a:defRPr>
      </a:lvl2pPr>
      <a:lvl3pPr marL="800100" marR="0" indent="-228600" algn="l" defTabSz="932742" rtl="0" eaLnBrk="1" fontAlgn="auto" latinLnBrk="0" hangingPunct="1">
        <a:lnSpc>
          <a:spcPct val="90000"/>
        </a:lnSpc>
        <a:spcBef>
          <a:spcPct val="20000"/>
        </a:spcBef>
        <a:spcAft>
          <a:spcPts val="0"/>
        </a:spcAft>
        <a:buClrTx/>
        <a:buSzPct val="90000"/>
        <a:buFont typeface="Arial" pitchFamily="34" charset="0"/>
        <a:buChar char="•"/>
        <a:tabLst/>
        <a:defRPr sz="2000" kern="1200" spc="0" baseline="0">
          <a:gradFill>
            <a:gsLst>
              <a:gs pos="1250">
                <a:schemeClr val="tx1"/>
              </a:gs>
              <a:gs pos="100000">
                <a:schemeClr val="tx1"/>
              </a:gs>
            </a:gsLst>
            <a:lin ang="5400000" scaled="0"/>
          </a:gradFill>
          <a:latin typeface="+mn-lt"/>
          <a:ea typeface="+mn-ea"/>
          <a:cs typeface="+mn-cs"/>
        </a:defRPr>
      </a:lvl3pPr>
      <a:lvl4pPr marL="1028700" marR="0" indent="-228600" algn="l" defTabSz="932742" rtl="0" eaLnBrk="1" fontAlgn="auto" latinLnBrk="0" hangingPunct="1">
        <a:lnSpc>
          <a:spcPct val="90000"/>
        </a:lnSpc>
        <a:spcBef>
          <a:spcPct val="20000"/>
        </a:spcBef>
        <a:spcAft>
          <a:spcPts val="0"/>
        </a:spcAft>
        <a:buClrTx/>
        <a:buSzPct val="90000"/>
        <a:buFont typeface="Arial" pitchFamily="34" charset="0"/>
        <a:buChar char="•"/>
        <a:tabLst/>
        <a:defRPr sz="1800" kern="1200" spc="0" baseline="0">
          <a:gradFill>
            <a:gsLst>
              <a:gs pos="1250">
                <a:schemeClr val="tx1"/>
              </a:gs>
              <a:gs pos="100000">
                <a:schemeClr val="tx1"/>
              </a:gs>
            </a:gsLst>
            <a:lin ang="5400000" scaled="0"/>
          </a:gradFill>
          <a:latin typeface="+mn-lt"/>
          <a:ea typeface="+mn-ea"/>
          <a:cs typeface="+mn-cs"/>
        </a:defRPr>
      </a:lvl4pPr>
      <a:lvl5pPr marL="1257300" marR="0" indent="-228600" algn="l" defTabSz="932742" rtl="0" eaLnBrk="1" fontAlgn="auto" latinLnBrk="0" hangingPunct="1">
        <a:lnSpc>
          <a:spcPct val="90000"/>
        </a:lnSpc>
        <a:spcBef>
          <a:spcPct val="20000"/>
        </a:spcBef>
        <a:spcAft>
          <a:spcPts val="0"/>
        </a:spcAft>
        <a:buClrTx/>
        <a:buSzPct val="90000"/>
        <a:buFont typeface="Arial" pitchFamily="34" charset="0"/>
        <a:buChar char="•"/>
        <a:tabLst/>
        <a:defRPr sz="1800" kern="1200" spc="0" baseline="0">
          <a:gradFill>
            <a:gsLst>
              <a:gs pos="1250">
                <a:schemeClr val="tx1"/>
              </a:gs>
              <a:gs pos="100000">
                <a:schemeClr val="tx1"/>
              </a:gs>
            </a:gsLst>
            <a:lin ang="5400000" scaled="0"/>
          </a:gradFill>
          <a:latin typeface="+mn-lt"/>
          <a:ea typeface="+mn-ea"/>
          <a:cs typeface="+mn-cs"/>
        </a:defRPr>
      </a:lvl5pPr>
      <a:lvl6pPr marL="2565040" indent="-233186" algn="l" defTabSz="932742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3031412" indent="-233186" algn="l" defTabSz="932742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97783" indent="-233186" algn="l" defTabSz="932742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964155" indent="-233186" algn="l" defTabSz="932742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3274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66371" algn="l" defTabSz="93274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32742" algn="l" defTabSz="93274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99113" algn="l" defTabSz="93274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65484" algn="l" defTabSz="93274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331856" algn="l" defTabSz="93274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98226" algn="l" defTabSz="93274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64597" algn="l" defTabSz="93274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730969" algn="l" defTabSz="93274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orient="horz" pos="187">
          <p15:clr>
            <a:srgbClr val="5ACBF0"/>
          </p15:clr>
        </p15:guide>
        <p15:guide id="2" pos="173">
          <p15:clr>
            <a:srgbClr val="5ACBF0"/>
          </p15:clr>
        </p15:guide>
        <p15:guide id="3" pos="749">
          <p15:clr>
            <a:srgbClr val="5ACBF0"/>
          </p15:clr>
        </p15:guide>
        <p15:guide id="4" pos="1325">
          <p15:clr>
            <a:srgbClr val="5ACBF0"/>
          </p15:clr>
        </p15:guide>
        <p15:guide id="5" pos="1901">
          <p15:clr>
            <a:srgbClr val="5ACBF0"/>
          </p15:clr>
        </p15:guide>
        <p15:guide id="6" pos="2477">
          <p15:clr>
            <a:srgbClr val="5ACBF0"/>
          </p15:clr>
        </p15:guide>
        <p15:guide id="7" pos="3053">
          <p15:clr>
            <a:srgbClr val="5ACBF0"/>
          </p15:clr>
        </p15:guide>
        <p15:guide id="8" pos="3629">
          <p15:clr>
            <a:srgbClr val="5ACBF0"/>
          </p15:clr>
        </p15:guide>
        <p15:guide id="9" pos="4205">
          <p15:clr>
            <a:srgbClr val="5ACBF0"/>
          </p15:clr>
        </p15:guide>
        <p15:guide id="10" pos="4781">
          <p15:clr>
            <a:srgbClr val="5ACBF0"/>
          </p15:clr>
        </p15:guide>
        <p15:guide id="11" pos="5357">
          <p15:clr>
            <a:srgbClr val="5ACBF0"/>
          </p15:clr>
        </p15:guide>
        <p15:guide id="12" pos="5933">
          <p15:clr>
            <a:srgbClr val="5ACBF0"/>
          </p15:clr>
        </p15:guide>
        <p15:guide id="13" pos="6509">
          <p15:clr>
            <a:srgbClr val="5ACBF0"/>
          </p15:clr>
        </p15:guide>
        <p15:guide id="14" pos="7085">
          <p15:clr>
            <a:srgbClr val="5ACBF0"/>
          </p15:clr>
        </p15:guide>
        <p15:guide id="15" pos="7661">
          <p15:clr>
            <a:srgbClr val="5ACBF0"/>
          </p15:clr>
        </p15:guide>
        <p15:guide id="16" pos="288">
          <p15:clr>
            <a:srgbClr val="C35EA4"/>
          </p15:clr>
        </p15:guide>
        <p15:guide id="17" pos="7546">
          <p15:clr>
            <a:srgbClr val="C35EA4"/>
          </p15:clr>
        </p15:guide>
        <p15:guide id="18" orient="horz" pos="763">
          <p15:clr>
            <a:srgbClr val="5ACBF0"/>
          </p15:clr>
        </p15:guide>
        <p15:guide id="19" orient="horz" pos="1339">
          <p15:clr>
            <a:srgbClr val="5ACBF0"/>
          </p15:clr>
        </p15:guide>
        <p15:guide id="20" orient="horz" pos="1915">
          <p15:clr>
            <a:srgbClr val="5ACBF0"/>
          </p15:clr>
        </p15:guide>
        <p15:guide id="21" orient="horz" pos="2491">
          <p15:clr>
            <a:srgbClr val="5ACBF0"/>
          </p15:clr>
        </p15:guide>
        <p15:guide id="22" orient="horz" pos="3067">
          <p15:clr>
            <a:srgbClr val="5ACBF0"/>
          </p15:clr>
        </p15:guide>
        <p15:guide id="23" orient="horz" pos="3643">
          <p15:clr>
            <a:srgbClr val="5ACBF0"/>
          </p15:clr>
        </p15:guide>
        <p15:guide id="24" orient="horz" pos="4219">
          <p15:clr>
            <a:srgbClr val="5ACBF0"/>
          </p15:clr>
        </p15:guide>
        <p15:guide id="25" orient="horz" pos="302">
          <p15:clr>
            <a:srgbClr val="C35EA4"/>
          </p15:clr>
        </p15:guide>
        <p15:guide id="26" orient="horz" pos="4104">
          <p15:clr>
            <a:srgbClr val="C35EA4"/>
          </p15:clr>
        </p15:guide>
      </p15:sldGuideLst>
    </p:ext>
  </p:extLst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74639" y="295274"/>
            <a:ext cx="11889564" cy="917575"/>
          </a:xfrm>
          <a:prstGeom prst="rect">
            <a:avLst/>
          </a:prstGeom>
        </p:spPr>
        <p:txBody>
          <a:bodyPr vert="horz" wrap="square" lIns="146304" tIns="91440" rIns="146304" bIns="91440" rtlCol="0" anchor="t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>
          <a:xfrm>
            <a:off x="274640" y="1212851"/>
            <a:ext cx="11887198" cy="2092881"/>
          </a:xfrm>
          <a:prstGeom prst="rect">
            <a:avLst/>
          </a:prstGeom>
        </p:spPr>
        <p:txBody>
          <a:bodyPr vert="horz" wrap="square" lIns="146304" tIns="91440" rIns="146304" bIns="91440" rtlCol="0">
            <a:sp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 rot="5400000">
            <a:off x="9393899" y="3050513"/>
            <a:ext cx="6995160" cy="8941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5073109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4293" r:id="rId1"/>
    <p:sldLayoutId id="2147484294" r:id="rId2"/>
    <p:sldLayoutId id="2147484295" r:id="rId3"/>
    <p:sldLayoutId id="2147484296" r:id="rId4"/>
    <p:sldLayoutId id="2147484297" r:id="rId5"/>
    <p:sldLayoutId id="2147484298" r:id="rId6"/>
    <p:sldLayoutId id="2147484299" r:id="rId7"/>
    <p:sldLayoutId id="2147484300" r:id="rId8"/>
    <p:sldLayoutId id="2147484301" r:id="rId9"/>
    <p:sldLayoutId id="2147484302" r:id="rId10"/>
    <p:sldLayoutId id="2147484303" r:id="rId11"/>
    <p:sldLayoutId id="2147484304" r:id="rId12"/>
    <p:sldLayoutId id="2147484305" r:id="rId13"/>
    <p:sldLayoutId id="2147484306" r:id="rId14"/>
    <p:sldLayoutId id="2147484307" r:id="rId15"/>
    <p:sldLayoutId id="2147484308" r:id="rId16"/>
    <p:sldLayoutId id="2147484309" r:id="rId17"/>
    <p:sldLayoutId id="2147484310" r:id="rId18"/>
    <p:sldLayoutId id="2147484311" r:id="rId19"/>
    <p:sldLayoutId id="2147484312" r:id="rId20"/>
    <p:sldLayoutId id="2147484313" r:id="rId21"/>
  </p:sldLayoutIdLst>
  <p:transition>
    <p:fade/>
  </p:transition>
  <p:txStyles>
    <p:titleStyle>
      <a:lvl1pPr algn="l" defTabSz="932742" rtl="0" eaLnBrk="1" latinLnBrk="0" hangingPunct="1">
        <a:lnSpc>
          <a:spcPct val="90000"/>
        </a:lnSpc>
        <a:spcBef>
          <a:spcPct val="0"/>
        </a:spcBef>
        <a:buNone/>
        <a:defRPr lang="en-US" sz="4800" b="0" kern="1200" cap="none" spc="-102" baseline="0" dirty="0" smtClean="0">
          <a:ln w="3175">
            <a:noFill/>
          </a:ln>
          <a:gradFill>
            <a:gsLst>
              <a:gs pos="1250">
                <a:schemeClr val="tx1"/>
              </a:gs>
              <a:gs pos="100000">
                <a:schemeClr val="tx1"/>
              </a:gs>
            </a:gsLst>
            <a:lin ang="5400000" scaled="0"/>
          </a:gradFill>
          <a:effectLst/>
          <a:latin typeface="+mj-lt"/>
          <a:ea typeface="+mn-ea"/>
          <a:cs typeface="Segoe UI" pitchFamily="34" charset="0"/>
        </a:defRPr>
      </a:lvl1pPr>
    </p:titleStyle>
    <p:bodyStyle>
      <a:lvl1pPr marL="342900" marR="0" indent="-342900" algn="l" defTabSz="932742" rtl="0" eaLnBrk="1" fontAlgn="auto" latinLnBrk="0" hangingPunct="1">
        <a:lnSpc>
          <a:spcPct val="90000"/>
        </a:lnSpc>
        <a:spcBef>
          <a:spcPct val="20000"/>
        </a:spcBef>
        <a:spcAft>
          <a:spcPts val="0"/>
        </a:spcAft>
        <a:buClrTx/>
        <a:buSzPct val="90000"/>
        <a:buFont typeface="Arial" pitchFamily="34" charset="0"/>
        <a:buChar char="•"/>
        <a:tabLst/>
        <a:defRPr sz="4000" kern="1200" spc="0" baseline="0">
          <a:gradFill>
            <a:gsLst>
              <a:gs pos="1250">
                <a:schemeClr val="tx1"/>
              </a:gs>
              <a:gs pos="100000">
                <a:schemeClr val="tx1"/>
              </a:gs>
            </a:gsLst>
            <a:lin ang="5400000" scaled="0"/>
          </a:gradFill>
          <a:latin typeface="+mj-lt"/>
          <a:ea typeface="+mn-ea"/>
          <a:cs typeface="+mn-cs"/>
        </a:defRPr>
      </a:lvl1pPr>
      <a:lvl2pPr marL="584200" marR="0" indent="-241300" algn="l" defTabSz="932742" rtl="0" eaLnBrk="1" fontAlgn="auto" latinLnBrk="0" hangingPunct="1">
        <a:lnSpc>
          <a:spcPct val="90000"/>
        </a:lnSpc>
        <a:spcBef>
          <a:spcPct val="20000"/>
        </a:spcBef>
        <a:spcAft>
          <a:spcPts val="0"/>
        </a:spcAft>
        <a:buClrTx/>
        <a:buSzPct val="90000"/>
        <a:buFont typeface="Arial" pitchFamily="34" charset="0"/>
        <a:buChar char="•"/>
        <a:tabLst/>
        <a:defRPr sz="2400" kern="1200" spc="0" baseline="0">
          <a:gradFill>
            <a:gsLst>
              <a:gs pos="1250">
                <a:schemeClr val="tx1"/>
              </a:gs>
              <a:gs pos="100000">
                <a:schemeClr val="tx1"/>
              </a:gs>
            </a:gsLst>
            <a:lin ang="5400000" scaled="0"/>
          </a:gradFill>
          <a:latin typeface="+mn-lt"/>
          <a:ea typeface="+mn-ea"/>
          <a:cs typeface="+mn-cs"/>
        </a:defRPr>
      </a:lvl2pPr>
      <a:lvl3pPr marL="800100" marR="0" indent="-228600" algn="l" defTabSz="932742" rtl="0" eaLnBrk="1" fontAlgn="auto" latinLnBrk="0" hangingPunct="1">
        <a:lnSpc>
          <a:spcPct val="90000"/>
        </a:lnSpc>
        <a:spcBef>
          <a:spcPct val="20000"/>
        </a:spcBef>
        <a:spcAft>
          <a:spcPts val="0"/>
        </a:spcAft>
        <a:buClrTx/>
        <a:buSzPct val="90000"/>
        <a:buFont typeface="Arial" pitchFamily="34" charset="0"/>
        <a:buChar char="•"/>
        <a:tabLst/>
        <a:defRPr sz="2000" kern="1200" spc="0" baseline="0">
          <a:gradFill>
            <a:gsLst>
              <a:gs pos="1250">
                <a:schemeClr val="tx1"/>
              </a:gs>
              <a:gs pos="100000">
                <a:schemeClr val="tx1"/>
              </a:gs>
            </a:gsLst>
            <a:lin ang="5400000" scaled="0"/>
          </a:gradFill>
          <a:latin typeface="+mn-lt"/>
          <a:ea typeface="+mn-ea"/>
          <a:cs typeface="+mn-cs"/>
        </a:defRPr>
      </a:lvl3pPr>
      <a:lvl4pPr marL="1028700" marR="0" indent="-228600" algn="l" defTabSz="932742" rtl="0" eaLnBrk="1" fontAlgn="auto" latinLnBrk="0" hangingPunct="1">
        <a:lnSpc>
          <a:spcPct val="90000"/>
        </a:lnSpc>
        <a:spcBef>
          <a:spcPct val="20000"/>
        </a:spcBef>
        <a:spcAft>
          <a:spcPts val="0"/>
        </a:spcAft>
        <a:buClrTx/>
        <a:buSzPct val="90000"/>
        <a:buFont typeface="Arial" pitchFamily="34" charset="0"/>
        <a:buChar char="•"/>
        <a:tabLst/>
        <a:defRPr sz="1800" kern="1200" spc="0" baseline="0">
          <a:gradFill>
            <a:gsLst>
              <a:gs pos="1250">
                <a:schemeClr val="tx1"/>
              </a:gs>
              <a:gs pos="100000">
                <a:schemeClr val="tx1"/>
              </a:gs>
            </a:gsLst>
            <a:lin ang="5400000" scaled="0"/>
          </a:gradFill>
          <a:latin typeface="+mn-lt"/>
          <a:ea typeface="+mn-ea"/>
          <a:cs typeface="+mn-cs"/>
        </a:defRPr>
      </a:lvl4pPr>
      <a:lvl5pPr marL="1257300" marR="0" indent="-228600" algn="l" defTabSz="932742" rtl="0" eaLnBrk="1" fontAlgn="auto" latinLnBrk="0" hangingPunct="1">
        <a:lnSpc>
          <a:spcPct val="90000"/>
        </a:lnSpc>
        <a:spcBef>
          <a:spcPct val="20000"/>
        </a:spcBef>
        <a:spcAft>
          <a:spcPts val="0"/>
        </a:spcAft>
        <a:buClrTx/>
        <a:buSzPct val="90000"/>
        <a:buFont typeface="Arial" pitchFamily="34" charset="0"/>
        <a:buChar char="•"/>
        <a:tabLst/>
        <a:defRPr sz="1800" kern="1200" spc="0" baseline="0">
          <a:gradFill>
            <a:gsLst>
              <a:gs pos="1250">
                <a:schemeClr val="tx1"/>
              </a:gs>
              <a:gs pos="100000">
                <a:schemeClr val="tx1"/>
              </a:gs>
            </a:gsLst>
            <a:lin ang="5400000" scaled="0"/>
          </a:gradFill>
          <a:latin typeface="+mn-lt"/>
          <a:ea typeface="+mn-ea"/>
          <a:cs typeface="+mn-cs"/>
        </a:defRPr>
      </a:lvl5pPr>
      <a:lvl6pPr marL="2565040" indent="-233186" algn="l" defTabSz="932742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3031412" indent="-233186" algn="l" defTabSz="932742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97783" indent="-233186" algn="l" defTabSz="932742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964155" indent="-233186" algn="l" defTabSz="932742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3274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66371" algn="l" defTabSz="93274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32742" algn="l" defTabSz="93274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99113" algn="l" defTabSz="93274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65484" algn="l" defTabSz="93274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331856" algn="l" defTabSz="93274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98226" algn="l" defTabSz="93274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64597" algn="l" defTabSz="93274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730969" algn="l" defTabSz="93274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orient="horz" pos="187">
          <p15:clr>
            <a:srgbClr val="5ACBF0"/>
          </p15:clr>
        </p15:guide>
        <p15:guide id="2" pos="173">
          <p15:clr>
            <a:srgbClr val="5ACBF0"/>
          </p15:clr>
        </p15:guide>
        <p15:guide id="3" pos="749">
          <p15:clr>
            <a:srgbClr val="5ACBF0"/>
          </p15:clr>
        </p15:guide>
        <p15:guide id="4" pos="1325">
          <p15:clr>
            <a:srgbClr val="5ACBF0"/>
          </p15:clr>
        </p15:guide>
        <p15:guide id="5" pos="1901">
          <p15:clr>
            <a:srgbClr val="5ACBF0"/>
          </p15:clr>
        </p15:guide>
        <p15:guide id="6" pos="2477">
          <p15:clr>
            <a:srgbClr val="5ACBF0"/>
          </p15:clr>
        </p15:guide>
        <p15:guide id="7" pos="3053">
          <p15:clr>
            <a:srgbClr val="5ACBF0"/>
          </p15:clr>
        </p15:guide>
        <p15:guide id="8" pos="3629">
          <p15:clr>
            <a:srgbClr val="5ACBF0"/>
          </p15:clr>
        </p15:guide>
        <p15:guide id="9" pos="4205">
          <p15:clr>
            <a:srgbClr val="5ACBF0"/>
          </p15:clr>
        </p15:guide>
        <p15:guide id="10" pos="4781">
          <p15:clr>
            <a:srgbClr val="5ACBF0"/>
          </p15:clr>
        </p15:guide>
        <p15:guide id="11" pos="5357">
          <p15:clr>
            <a:srgbClr val="5ACBF0"/>
          </p15:clr>
        </p15:guide>
        <p15:guide id="12" pos="5933">
          <p15:clr>
            <a:srgbClr val="5ACBF0"/>
          </p15:clr>
        </p15:guide>
        <p15:guide id="13" pos="6509">
          <p15:clr>
            <a:srgbClr val="5ACBF0"/>
          </p15:clr>
        </p15:guide>
        <p15:guide id="14" pos="7085">
          <p15:clr>
            <a:srgbClr val="5ACBF0"/>
          </p15:clr>
        </p15:guide>
        <p15:guide id="15" pos="7661">
          <p15:clr>
            <a:srgbClr val="5ACBF0"/>
          </p15:clr>
        </p15:guide>
        <p15:guide id="16" pos="288">
          <p15:clr>
            <a:srgbClr val="C35EA4"/>
          </p15:clr>
        </p15:guide>
        <p15:guide id="17" pos="7546">
          <p15:clr>
            <a:srgbClr val="C35EA4"/>
          </p15:clr>
        </p15:guide>
        <p15:guide id="18" orient="horz" pos="763">
          <p15:clr>
            <a:srgbClr val="5ACBF0"/>
          </p15:clr>
        </p15:guide>
        <p15:guide id="19" orient="horz" pos="1339">
          <p15:clr>
            <a:srgbClr val="5ACBF0"/>
          </p15:clr>
        </p15:guide>
        <p15:guide id="20" orient="horz" pos="1915">
          <p15:clr>
            <a:srgbClr val="5ACBF0"/>
          </p15:clr>
        </p15:guide>
        <p15:guide id="21" orient="horz" pos="2491">
          <p15:clr>
            <a:srgbClr val="5ACBF0"/>
          </p15:clr>
        </p15:guide>
        <p15:guide id="22" orient="horz" pos="3067">
          <p15:clr>
            <a:srgbClr val="5ACBF0"/>
          </p15:clr>
        </p15:guide>
        <p15:guide id="23" orient="horz" pos="3643">
          <p15:clr>
            <a:srgbClr val="5ACBF0"/>
          </p15:clr>
        </p15:guide>
        <p15:guide id="24" orient="horz" pos="4219">
          <p15:clr>
            <a:srgbClr val="5ACBF0"/>
          </p15:clr>
        </p15:guide>
        <p15:guide id="25" orient="horz" pos="302">
          <p15:clr>
            <a:srgbClr val="C35EA4"/>
          </p15:clr>
        </p15:guide>
        <p15:guide id="26" orient="horz" pos="4104">
          <p15:clr>
            <a:srgbClr val="C35EA4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5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9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55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9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5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9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9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9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9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9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13" Type="http://schemas.openxmlformats.org/officeDocument/2006/relationships/image" Target="../media/image24.wmf"/><Relationship Id="rId3" Type="http://schemas.openxmlformats.org/officeDocument/2006/relationships/image" Target="../media/image14.png"/><Relationship Id="rId7" Type="http://schemas.openxmlformats.org/officeDocument/2006/relationships/image" Target="../media/image18.png"/><Relationship Id="rId12" Type="http://schemas.openxmlformats.org/officeDocument/2006/relationships/image" Target="../media/image23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55.xml"/><Relationship Id="rId6" Type="http://schemas.openxmlformats.org/officeDocument/2006/relationships/image" Target="../media/image17.png"/><Relationship Id="rId11" Type="http://schemas.openxmlformats.org/officeDocument/2006/relationships/image" Target="../media/image22.png"/><Relationship Id="rId5" Type="http://schemas.openxmlformats.org/officeDocument/2006/relationships/image" Target="../media/image16.png"/><Relationship Id="rId10" Type="http://schemas.openxmlformats.org/officeDocument/2006/relationships/image" Target="../media/image21.png"/><Relationship Id="rId4" Type="http://schemas.openxmlformats.org/officeDocument/2006/relationships/image" Target="../media/image15.png"/><Relationship Id="rId9" Type="http://schemas.openxmlformats.org/officeDocument/2006/relationships/image" Target="../media/image20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6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8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9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5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9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0.xml"/><Relationship Id="rId4" Type="http://schemas.openxmlformats.org/officeDocument/2006/relationships/image" Target="../media/image27.pn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9.xml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2.xml"/><Relationship Id="rId3" Type="http://schemas.openxmlformats.org/officeDocument/2006/relationships/diagramLayout" Target="../diagrams/layout1.xml"/><Relationship Id="rId7" Type="http://schemas.openxmlformats.org/officeDocument/2006/relationships/diagramData" Target="../diagrams/data2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50.xml"/><Relationship Id="rId6" Type="http://schemas.microsoft.com/office/2007/relationships/diagramDrawing" Target="../diagrams/drawing1.xml"/><Relationship Id="rId11" Type="http://schemas.microsoft.com/office/2007/relationships/diagramDrawing" Target="../diagrams/drawing2.xml"/><Relationship Id="rId5" Type="http://schemas.openxmlformats.org/officeDocument/2006/relationships/diagramColors" Target="../diagrams/colors1.xml"/><Relationship Id="rId10" Type="http://schemas.openxmlformats.org/officeDocument/2006/relationships/diagramColors" Target="../diagrams/colors2.xml"/><Relationship Id="rId4" Type="http://schemas.openxmlformats.org/officeDocument/2006/relationships/diagramQuickStyle" Target="../diagrams/quickStyle1.xml"/><Relationship Id="rId9" Type="http://schemas.openxmlformats.org/officeDocument/2006/relationships/diagramQuickStyle" Target="../diagrams/quickStyle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6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5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8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9.xml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3" Type="http://schemas.openxmlformats.org/officeDocument/2006/relationships/image" Target="../media/image29.png"/><Relationship Id="rId7" Type="http://schemas.openxmlformats.org/officeDocument/2006/relationships/image" Target="../media/image33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30.xml"/><Relationship Id="rId6" Type="http://schemas.openxmlformats.org/officeDocument/2006/relationships/image" Target="../media/image32.png"/><Relationship Id="rId5" Type="http://schemas.openxmlformats.org/officeDocument/2006/relationships/image" Target="../media/image31.png"/><Relationship Id="rId10" Type="http://schemas.openxmlformats.org/officeDocument/2006/relationships/image" Target="../media/image36.png"/><Relationship Id="rId4" Type="http://schemas.openxmlformats.org/officeDocument/2006/relationships/image" Target="../media/image30.png"/><Relationship Id="rId9" Type="http://schemas.openxmlformats.org/officeDocument/2006/relationships/image" Target="../media/image35.png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9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55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9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0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56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1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hyperlink" Target="https://aka.ms/azmondocs" TargetMode="External"/><Relationship Id="rId1" Type="http://schemas.openxmlformats.org/officeDocument/2006/relationships/slideLayout" Target="../slideLayouts/slideLayout4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Monitoring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4"/>
          </p:nvPr>
        </p:nvSpPr>
        <p:spPr>
          <a:xfrm>
            <a:off x="274638" y="3344576"/>
            <a:ext cx="6400800" cy="1828800"/>
          </a:xfrm>
        </p:spPr>
        <p:txBody>
          <a:bodyPr/>
          <a:lstStyle/>
          <a:p>
            <a:pPr lvl="0"/>
            <a:r>
              <a:rPr lang="en-US" sz="2800" b="1" dirty="0"/>
              <a:t>Speaker Name</a:t>
            </a:r>
          </a:p>
          <a:p>
            <a:pPr lvl="0"/>
            <a:endParaRPr lang="en-US" sz="1600" dirty="0">
              <a:latin typeface="Segoe UI"/>
            </a:endParaRPr>
          </a:p>
        </p:txBody>
      </p:sp>
    </p:spTree>
    <p:extLst>
      <p:ext uri="{BB962C8B-B14F-4D97-AF65-F5344CB8AC3E}">
        <p14:creationId xmlns:p14="http://schemas.microsoft.com/office/powerpoint/2010/main" val="6658695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/>
          <p:cNvSpPr>
            <a:spLocks noGrp="1"/>
          </p:cNvSpPr>
          <p:nvPr>
            <p:ph type="body" sz="quarter" idx="10"/>
          </p:nvPr>
        </p:nvSpPr>
        <p:spPr>
          <a:xfrm>
            <a:off x="274638" y="1212850"/>
            <a:ext cx="11887200" cy="2511457"/>
          </a:xfrm>
        </p:spPr>
        <p:txBody>
          <a:bodyPr/>
          <a:lstStyle/>
          <a:p>
            <a:r>
              <a:rPr lang="en-US" dirty="0"/>
              <a:t>Monitoring at the platform level</a:t>
            </a:r>
          </a:p>
          <a:p>
            <a:r>
              <a:rPr lang="en-US" dirty="0"/>
              <a:t>Monitoring at the application level</a:t>
            </a:r>
          </a:p>
          <a:p>
            <a:r>
              <a:rPr lang="en-US" dirty="0"/>
              <a:t>Integrating with the partner ecosystem</a:t>
            </a:r>
          </a:p>
          <a:p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Agenda</a:t>
            </a:r>
          </a:p>
        </p:txBody>
      </p:sp>
    </p:spTree>
    <p:extLst>
      <p:ext uri="{BB962C8B-B14F-4D97-AF65-F5344CB8AC3E}">
        <p14:creationId xmlns:p14="http://schemas.microsoft.com/office/powerpoint/2010/main" val="1848160977"/>
      </p:ext>
    </p:extLst>
  </p:cSld>
  <p:clrMapOvr>
    <a:masterClrMapping/>
  </p:clrMapOvr>
  <p:transition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Diagnostics for Modern Applications</a:t>
            </a:r>
          </a:p>
        </p:txBody>
      </p:sp>
      <p:grpSp>
        <p:nvGrpSpPr>
          <p:cNvPr id="5" name="Group 4"/>
          <p:cNvGrpSpPr/>
          <p:nvPr/>
        </p:nvGrpSpPr>
        <p:grpSpPr>
          <a:xfrm>
            <a:off x="2112040" y="1302726"/>
            <a:ext cx="8212395" cy="2704626"/>
            <a:chOff x="2486353" y="1500276"/>
            <a:chExt cx="7389444" cy="2433600"/>
          </a:xfrm>
        </p:grpSpPr>
        <p:grpSp>
          <p:nvGrpSpPr>
            <p:cNvPr id="19" name="Group 18"/>
            <p:cNvGrpSpPr/>
            <p:nvPr/>
          </p:nvGrpSpPr>
          <p:grpSpPr>
            <a:xfrm>
              <a:off x="7443492" y="1500276"/>
              <a:ext cx="2432305" cy="2433600"/>
              <a:chOff x="7517817" y="1485605"/>
              <a:chExt cx="2432305" cy="2433600"/>
            </a:xfrm>
          </p:grpSpPr>
          <p:sp>
            <p:nvSpPr>
              <p:cNvPr id="28" name="Rectangle 27"/>
              <p:cNvSpPr/>
              <p:nvPr/>
            </p:nvSpPr>
            <p:spPr bwMode="gray">
              <a:xfrm>
                <a:off x="7517818" y="1485605"/>
                <a:ext cx="2432304" cy="2433600"/>
              </a:xfrm>
              <a:prstGeom prst="rect">
                <a:avLst/>
              </a:prstGeom>
              <a:solidFill>
                <a:srgbClr val="002050"/>
              </a:solidFill>
              <a:ln w="9525" cap="flat" cmpd="sng" algn="ctr">
                <a:noFill/>
                <a:prstDash val="solid"/>
                <a:headEnd type="none" w="med" len="med"/>
                <a:tailEnd type="none" w="med" len="med"/>
              </a:ln>
              <a:effectLst/>
            </p:spPr>
            <p:txBody>
              <a:bodyPr rot="0" spcFirstLastPara="0" vertOverflow="overflow" horzOverflow="overflow" vert="horz" wrap="square" lIns="182880" tIns="640080" rIns="182880" bIns="146304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32742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600" b="0" i="0" u="none" strike="noStrike" kern="0" cap="none" spc="-50" normalizeH="0" baseline="0" noProof="0" dirty="0">
                  <a:ln>
                    <a:noFill/>
                  </a:ln>
                  <a:gradFill>
                    <a:gsLst>
                      <a:gs pos="75182">
                        <a:srgbClr val="FFFFFF"/>
                      </a:gs>
                      <a:gs pos="50000">
                        <a:srgbClr val="FFFFFF"/>
                      </a:gs>
                    </a:gsLst>
                    <a:lin ang="5400000" scaled="0"/>
                  </a:gradFill>
                  <a:effectLst/>
                  <a:uLnTx/>
                  <a:uFillTx/>
                  <a:latin typeface="Segoe UI"/>
                </a:endParaRPr>
              </a:p>
            </p:txBody>
          </p:sp>
          <p:sp>
            <p:nvSpPr>
              <p:cNvPr id="29" name="Rectangle 28"/>
              <p:cNvSpPr/>
              <p:nvPr/>
            </p:nvSpPr>
            <p:spPr>
              <a:xfrm>
                <a:off x="7518072" y="1590146"/>
                <a:ext cx="2432050" cy="64633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0" marR="0" lvl="0" indent="0" algn="ctr" defTabSz="932472" eaLnBrk="1" fontAlgn="base" latinLnBrk="0" hangingPunct="1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000" b="0" i="0" u="none" strike="noStrike" kern="0" cap="none" spc="0" normalizeH="0" baseline="0" noProof="0" dirty="0">
                    <a:ln>
                      <a:noFill/>
                    </a:ln>
                    <a:gradFill>
                      <a:gsLst>
                        <a:gs pos="0">
                          <a:srgbClr val="FFFFFF"/>
                        </a:gs>
                        <a:gs pos="100000">
                          <a:srgbClr val="FFFFFF"/>
                        </a:gs>
                      </a:gsLst>
                      <a:lin ang="5400000" scaled="0"/>
                    </a:gradFill>
                    <a:effectLst/>
                    <a:uLnTx/>
                    <a:uFillTx/>
                    <a:latin typeface="+mj-lt"/>
                    <a:ea typeface="Segoe UI" pitchFamily="34" charset="0"/>
                    <a:cs typeface="Segoe UI Semibold" panose="020B0702040204020203" pitchFamily="34" charset="0"/>
                  </a:rPr>
                  <a:t>Different clients</a:t>
                </a:r>
              </a:p>
              <a:p>
                <a:pPr marL="0" marR="0" lvl="0" indent="0" algn="ctr" defTabSz="932472" eaLnBrk="1" fontAlgn="base" latinLnBrk="0" hangingPunct="1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000" b="0" i="0" u="none" strike="noStrike" kern="0" cap="none" spc="0" normalizeH="0" baseline="0" noProof="0" dirty="0">
                    <a:ln>
                      <a:noFill/>
                    </a:ln>
                    <a:gradFill>
                      <a:gsLst>
                        <a:gs pos="0">
                          <a:srgbClr val="FFFFFF"/>
                        </a:gs>
                        <a:gs pos="100000">
                          <a:srgbClr val="FFFFFF"/>
                        </a:gs>
                      </a:gsLst>
                      <a:lin ang="5400000" scaled="0"/>
                    </a:gradFill>
                    <a:effectLst/>
                    <a:uLnTx/>
                    <a:uFillTx/>
                    <a:latin typeface="+mj-lt"/>
                    <a:ea typeface="Segoe UI" pitchFamily="34" charset="0"/>
                    <a:cs typeface="Segoe UI Semibold" panose="020B0702040204020203" pitchFamily="34" charset="0"/>
                  </a:rPr>
                  <a:t>and browsers</a:t>
                </a:r>
              </a:p>
            </p:txBody>
          </p:sp>
          <p:pic>
            <p:nvPicPr>
              <p:cNvPr id="30" name="Picture 29"/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7517817" y="2419792"/>
                <a:ext cx="2432305" cy="1260348"/>
              </a:xfrm>
              <a:prstGeom prst="rect">
                <a:avLst/>
              </a:prstGeom>
            </p:spPr>
          </p:pic>
        </p:grpSp>
        <p:grpSp>
          <p:nvGrpSpPr>
            <p:cNvPr id="20" name="Group 19"/>
            <p:cNvGrpSpPr/>
            <p:nvPr/>
          </p:nvGrpSpPr>
          <p:grpSpPr>
            <a:xfrm>
              <a:off x="4964817" y="1500276"/>
              <a:ext cx="2432515" cy="2433600"/>
              <a:chOff x="5001979" y="1485604"/>
              <a:chExt cx="2432515" cy="2433600"/>
            </a:xfrm>
          </p:grpSpPr>
          <p:sp>
            <p:nvSpPr>
              <p:cNvPr id="25" name="Rectangle 24"/>
              <p:cNvSpPr/>
              <p:nvPr/>
            </p:nvSpPr>
            <p:spPr bwMode="gray">
              <a:xfrm>
                <a:off x="5002085" y="1485604"/>
                <a:ext cx="2432304" cy="2433600"/>
              </a:xfrm>
              <a:prstGeom prst="rect">
                <a:avLst/>
              </a:prstGeom>
              <a:solidFill>
                <a:srgbClr val="0078D7"/>
              </a:solidFill>
              <a:ln w="9525" cap="flat" cmpd="sng" algn="ctr">
                <a:noFill/>
                <a:prstDash val="solid"/>
                <a:headEnd type="none" w="med" len="med"/>
                <a:tailEnd type="none" w="med" len="med"/>
              </a:ln>
              <a:effectLst/>
            </p:spPr>
            <p:txBody>
              <a:bodyPr rot="0" spcFirstLastPara="0" vertOverflow="overflow" horzOverflow="overflow" vert="horz" wrap="square" lIns="182880" tIns="640080" rIns="182880" bIns="146304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32742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600" b="0" i="0" u="none" strike="noStrike" kern="0" cap="none" spc="-50" normalizeH="0" baseline="0" noProof="0" dirty="0">
                  <a:ln>
                    <a:noFill/>
                  </a:ln>
                  <a:gradFill>
                    <a:gsLst>
                      <a:gs pos="75182">
                        <a:srgbClr val="FFFFFF"/>
                      </a:gs>
                      <a:gs pos="50000">
                        <a:srgbClr val="FFFFFF"/>
                      </a:gs>
                    </a:gsLst>
                    <a:lin ang="5400000" scaled="0"/>
                  </a:gradFill>
                  <a:effectLst/>
                  <a:uLnTx/>
                  <a:uFillTx/>
                  <a:latin typeface="Segoe UI"/>
                </a:endParaRPr>
              </a:p>
            </p:txBody>
          </p:sp>
          <p:sp>
            <p:nvSpPr>
              <p:cNvPr id="26" name="Rectangle 25"/>
              <p:cNvSpPr/>
              <p:nvPr/>
            </p:nvSpPr>
            <p:spPr>
              <a:xfrm>
                <a:off x="5002340" y="1590146"/>
                <a:ext cx="2432050" cy="36933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0" marR="0" lvl="0" indent="0" algn="ctr" defTabSz="932472" eaLnBrk="1" fontAlgn="base" latinLnBrk="0" hangingPunct="1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000" b="0" i="0" u="none" strike="noStrike" kern="0" cap="none" spc="-60" normalizeH="0" baseline="0" noProof="0" dirty="0">
                    <a:ln>
                      <a:noFill/>
                    </a:ln>
                    <a:gradFill>
                      <a:gsLst>
                        <a:gs pos="0">
                          <a:srgbClr val="FFFFFF"/>
                        </a:gs>
                        <a:gs pos="100000">
                          <a:srgbClr val="FFFFFF"/>
                        </a:gs>
                      </a:gsLst>
                      <a:lin ang="5400000" scaled="0"/>
                    </a:gradFill>
                    <a:effectLst/>
                    <a:uLnTx/>
                    <a:uFillTx/>
                    <a:latin typeface="+mj-lt"/>
                    <a:ea typeface="Segoe UI" pitchFamily="34" charset="0"/>
                    <a:cs typeface="Segoe UI Semibold" panose="020B0702040204020203" pitchFamily="34" charset="0"/>
                  </a:rPr>
                  <a:t>Multiple data centers</a:t>
                </a:r>
              </a:p>
            </p:txBody>
          </p:sp>
          <p:pic>
            <p:nvPicPr>
              <p:cNvPr id="27" name="Picture 26"/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5001979" y="2468230"/>
                <a:ext cx="2432515" cy="1450974"/>
              </a:xfrm>
              <a:prstGeom prst="rect">
                <a:avLst/>
              </a:prstGeom>
            </p:spPr>
          </p:pic>
        </p:grpSp>
        <p:grpSp>
          <p:nvGrpSpPr>
            <p:cNvPr id="21" name="Group 20"/>
            <p:cNvGrpSpPr/>
            <p:nvPr/>
          </p:nvGrpSpPr>
          <p:grpSpPr>
            <a:xfrm>
              <a:off x="2486353" y="1500276"/>
              <a:ext cx="2432304" cy="2433600"/>
              <a:chOff x="2486353" y="1500276"/>
              <a:chExt cx="2432304" cy="2433600"/>
            </a:xfrm>
          </p:grpSpPr>
          <p:sp>
            <p:nvSpPr>
              <p:cNvPr id="22" name="Rectangle 21"/>
              <p:cNvSpPr/>
              <p:nvPr/>
            </p:nvSpPr>
            <p:spPr bwMode="gray">
              <a:xfrm>
                <a:off x="2486353" y="1500276"/>
                <a:ext cx="2432304" cy="2433600"/>
              </a:xfrm>
              <a:prstGeom prst="rect">
                <a:avLst/>
              </a:prstGeom>
              <a:solidFill>
                <a:srgbClr val="00BCF2"/>
              </a:solidFill>
              <a:ln w="9525" cap="flat" cmpd="sng" algn="ctr">
                <a:noFill/>
                <a:prstDash val="solid"/>
                <a:headEnd type="none" w="med" len="med"/>
                <a:tailEnd type="none" w="med" len="med"/>
              </a:ln>
              <a:effectLst/>
            </p:spPr>
            <p:txBody>
              <a:bodyPr rot="0" spcFirstLastPara="0" vertOverflow="overflow" horzOverflow="overflow" vert="horz" wrap="square" lIns="182880" tIns="640080" rIns="182880" bIns="146304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32742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600" b="0" i="0" u="none" strike="noStrike" kern="0" cap="none" spc="-50" normalizeH="0" baseline="0" noProof="0" dirty="0">
                  <a:ln>
                    <a:noFill/>
                  </a:ln>
                  <a:gradFill>
                    <a:gsLst>
                      <a:gs pos="75182">
                        <a:srgbClr val="FFFFFF"/>
                      </a:gs>
                      <a:gs pos="50000">
                        <a:srgbClr val="FFFFFF"/>
                      </a:gs>
                    </a:gsLst>
                    <a:lin ang="5400000" scaled="0"/>
                  </a:gradFill>
                  <a:effectLst/>
                  <a:uLnTx/>
                  <a:uFillTx/>
                  <a:latin typeface="Segoe UI"/>
                </a:endParaRPr>
              </a:p>
            </p:txBody>
          </p:sp>
          <p:sp>
            <p:nvSpPr>
              <p:cNvPr id="23" name="Rectangle 22"/>
              <p:cNvSpPr/>
              <p:nvPr/>
            </p:nvSpPr>
            <p:spPr>
              <a:xfrm>
                <a:off x="2486353" y="1590146"/>
                <a:ext cx="2432050" cy="64633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0" marR="0" lvl="0" indent="0" algn="ctr" defTabSz="932472" eaLnBrk="1" fontAlgn="base" latinLnBrk="0" hangingPunct="1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000" b="0" i="0" u="none" strike="noStrike" kern="0" cap="none" spc="0" normalizeH="0" baseline="0" noProof="0" dirty="0">
                    <a:ln>
                      <a:noFill/>
                    </a:ln>
                    <a:gradFill>
                      <a:gsLst>
                        <a:gs pos="0">
                          <a:srgbClr val="FFFFFF"/>
                        </a:gs>
                        <a:gs pos="100000">
                          <a:srgbClr val="FFFFFF"/>
                        </a:gs>
                      </a:gsLst>
                      <a:lin ang="5400000" scaled="0"/>
                    </a:gradFill>
                    <a:effectLst/>
                    <a:uLnTx/>
                    <a:uFillTx/>
                    <a:latin typeface="+mj-lt"/>
                    <a:ea typeface="Segoe UI" pitchFamily="34" charset="0"/>
                    <a:cs typeface="Segoe UI Semibold" panose="020B0702040204020203" pitchFamily="34" charset="0"/>
                  </a:rPr>
                  <a:t>Multiple tiers and components</a:t>
                </a:r>
              </a:p>
            </p:txBody>
          </p:sp>
          <p:pic>
            <p:nvPicPr>
              <p:cNvPr id="24" name="Picture 23"/>
              <p:cNvPicPr>
                <a:picLocks noChangeAspect="1"/>
              </p:cNvPicPr>
              <p:nvPr/>
            </p:nvPicPr>
            <p:blipFill rotWithShape="1">
              <a:blip r:embed="rId4"/>
              <a:srcRect l="6368" t="33790" b="12962"/>
              <a:stretch/>
            </p:blipFill>
            <p:spPr>
              <a:xfrm>
                <a:off x="2486353" y="2236477"/>
                <a:ext cx="1855192" cy="1697399"/>
              </a:xfrm>
              <a:prstGeom prst="rect">
                <a:avLst/>
              </a:prstGeom>
            </p:spPr>
          </p:pic>
        </p:grpSp>
      </p:grpSp>
      <p:grpSp>
        <p:nvGrpSpPr>
          <p:cNvPr id="6" name="Group 5"/>
          <p:cNvGrpSpPr/>
          <p:nvPr/>
        </p:nvGrpSpPr>
        <p:grpSpPr>
          <a:xfrm>
            <a:off x="2112040" y="4069236"/>
            <a:ext cx="8212395" cy="2704626"/>
            <a:chOff x="2486353" y="3989710"/>
            <a:chExt cx="7389444" cy="2433600"/>
          </a:xfrm>
        </p:grpSpPr>
        <p:grpSp>
          <p:nvGrpSpPr>
            <p:cNvPr id="7" name="Group 6"/>
            <p:cNvGrpSpPr/>
            <p:nvPr/>
          </p:nvGrpSpPr>
          <p:grpSpPr>
            <a:xfrm>
              <a:off x="2486353" y="3989710"/>
              <a:ext cx="2432304" cy="2433600"/>
              <a:chOff x="2486353" y="3995627"/>
              <a:chExt cx="2432304" cy="2433600"/>
            </a:xfrm>
          </p:grpSpPr>
          <p:sp>
            <p:nvSpPr>
              <p:cNvPr id="16" name="Rectangle 15"/>
              <p:cNvSpPr/>
              <p:nvPr/>
            </p:nvSpPr>
            <p:spPr bwMode="gray">
              <a:xfrm>
                <a:off x="2486353" y="3995627"/>
                <a:ext cx="2432304" cy="2433600"/>
              </a:xfrm>
              <a:prstGeom prst="rect">
                <a:avLst/>
              </a:prstGeom>
              <a:solidFill>
                <a:srgbClr val="00BCF2"/>
              </a:solidFill>
              <a:ln w="9525" cap="flat" cmpd="sng" algn="ctr">
                <a:noFill/>
                <a:prstDash val="solid"/>
                <a:headEnd type="none" w="med" len="med"/>
                <a:tailEnd type="none" w="med" len="med"/>
              </a:ln>
              <a:effectLst/>
            </p:spPr>
            <p:txBody>
              <a:bodyPr rot="0" spcFirstLastPara="0" vertOverflow="overflow" horzOverflow="overflow" vert="horz" wrap="square" lIns="182880" tIns="640080" rIns="182880" bIns="146304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32742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600" b="0" i="0" u="none" strike="noStrike" kern="0" cap="none" spc="-50" normalizeH="0" baseline="0" noProof="0" dirty="0">
                  <a:ln>
                    <a:noFill/>
                  </a:ln>
                  <a:gradFill>
                    <a:gsLst>
                      <a:gs pos="75182">
                        <a:srgbClr val="FFFFFF"/>
                      </a:gs>
                      <a:gs pos="50000">
                        <a:srgbClr val="FFFFFF"/>
                      </a:gs>
                    </a:gsLst>
                    <a:lin ang="5400000" scaled="0"/>
                  </a:gradFill>
                  <a:effectLst/>
                  <a:uLnTx/>
                  <a:uFillTx/>
                  <a:latin typeface="Segoe UI"/>
                </a:endParaRPr>
              </a:p>
            </p:txBody>
          </p:sp>
          <p:pic>
            <p:nvPicPr>
              <p:cNvPr id="17" name="Picture 16" descr="Illustrations-02.png"/>
              <p:cNvPicPr>
                <a:picLocks noChangeAspect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612279" y="4629124"/>
                <a:ext cx="2180453" cy="1684896"/>
              </a:xfrm>
              <a:prstGeom prst="rect">
                <a:avLst/>
              </a:prstGeom>
            </p:spPr>
          </p:pic>
          <p:sp>
            <p:nvSpPr>
              <p:cNvPr id="18" name="Rectangle 17"/>
              <p:cNvSpPr/>
              <p:nvPr/>
            </p:nvSpPr>
            <p:spPr>
              <a:xfrm>
                <a:off x="2486353" y="4132587"/>
                <a:ext cx="2432050" cy="36933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0" marR="0" lvl="0" indent="0" algn="ctr" defTabSz="932472" eaLnBrk="1" fontAlgn="base" latinLnBrk="0" hangingPunct="1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000" b="0" i="0" u="none" strike="noStrike" kern="0" cap="none" spc="0" normalizeH="0" baseline="0" noProof="0" dirty="0">
                    <a:ln>
                      <a:noFill/>
                    </a:ln>
                    <a:gradFill>
                      <a:gsLst>
                        <a:gs pos="0">
                          <a:srgbClr val="FFFFFF"/>
                        </a:gs>
                        <a:gs pos="100000">
                          <a:srgbClr val="FFFFFF"/>
                        </a:gs>
                      </a:gsLst>
                      <a:lin ang="5400000" scaled="0"/>
                    </a:gradFill>
                    <a:effectLst/>
                    <a:uLnTx/>
                    <a:uFillTx/>
                    <a:latin typeface="+mj-lt"/>
                    <a:ea typeface="Segoe UI" pitchFamily="34" charset="0"/>
                    <a:cs typeface="Segoe UI Semibold" panose="020B0702040204020203" pitchFamily="34" charset="0"/>
                  </a:rPr>
                  <a:t>Feature churn</a:t>
                </a:r>
              </a:p>
            </p:txBody>
          </p:sp>
        </p:grpSp>
        <p:grpSp>
          <p:nvGrpSpPr>
            <p:cNvPr id="8" name="Group 7"/>
            <p:cNvGrpSpPr/>
            <p:nvPr/>
          </p:nvGrpSpPr>
          <p:grpSpPr>
            <a:xfrm>
              <a:off x="4964923" y="3989710"/>
              <a:ext cx="2432304" cy="2433600"/>
              <a:chOff x="5002192" y="3995627"/>
              <a:chExt cx="2432304" cy="2433600"/>
            </a:xfrm>
          </p:grpSpPr>
          <p:sp>
            <p:nvSpPr>
              <p:cNvPr id="13" name="Rectangle 12"/>
              <p:cNvSpPr/>
              <p:nvPr/>
            </p:nvSpPr>
            <p:spPr bwMode="gray">
              <a:xfrm>
                <a:off x="5002192" y="3995627"/>
                <a:ext cx="2432304" cy="2433600"/>
              </a:xfrm>
              <a:prstGeom prst="rect">
                <a:avLst/>
              </a:prstGeom>
              <a:solidFill>
                <a:srgbClr val="0078D7"/>
              </a:solidFill>
              <a:ln w="9525" cap="flat" cmpd="sng" algn="ctr">
                <a:noFill/>
                <a:prstDash val="solid"/>
                <a:headEnd type="none" w="med" len="med"/>
                <a:tailEnd type="none" w="med" len="med"/>
              </a:ln>
              <a:effectLst/>
            </p:spPr>
            <p:txBody>
              <a:bodyPr rot="0" spcFirstLastPara="0" vertOverflow="overflow" horzOverflow="overflow" vert="horz" wrap="square" lIns="182880" tIns="640080" rIns="182880" bIns="146304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32742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600" b="0" i="0" u="none" strike="noStrike" kern="0" cap="none" spc="-50" normalizeH="0" baseline="0" noProof="0" dirty="0">
                  <a:ln>
                    <a:noFill/>
                  </a:ln>
                  <a:gradFill>
                    <a:gsLst>
                      <a:gs pos="75182">
                        <a:srgbClr val="FFFFFF"/>
                      </a:gs>
                      <a:gs pos="50000">
                        <a:srgbClr val="FFFFFF"/>
                      </a:gs>
                    </a:gsLst>
                    <a:lin ang="5400000" scaled="0"/>
                  </a:gradFill>
                  <a:effectLst/>
                  <a:uLnTx/>
                  <a:uFillTx/>
                  <a:latin typeface="Segoe UI"/>
                </a:endParaRPr>
              </a:p>
            </p:txBody>
          </p:sp>
          <p:sp>
            <p:nvSpPr>
              <p:cNvPr id="14" name="Rectangle 13"/>
              <p:cNvSpPr/>
              <p:nvPr/>
            </p:nvSpPr>
            <p:spPr>
              <a:xfrm>
                <a:off x="5002340" y="4132587"/>
                <a:ext cx="2432050" cy="36933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0" marR="0" lvl="0" indent="0" algn="ctr" defTabSz="932472" eaLnBrk="1" fontAlgn="base" latinLnBrk="0" hangingPunct="1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000" b="0" i="0" u="none" strike="noStrike" kern="0" cap="none" spc="-20" normalizeH="0" baseline="0" noProof="0" dirty="0">
                    <a:ln>
                      <a:noFill/>
                    </a:ln>
                    <a:gradFill>
                      <a:gsLst>
                        <a:gs pos="0">
                          <a:srgbClr val="FFFFFF"/>
                        </a:gs>
                        <a:gs pos="100000">
                          <a:srgbClr val="FFFFFF"/>
                        </a:gs>
                      </a:gsLst>
                      <a:lin ang="5400000" scaled="0"/>
                    </a:gradFill>
                    <a:effectLst/>
                    <a:uLnTx/>
                    <a:uFillTx/>
                    <a:latin typeface="+mj-lt"/>
                    <a:ea typeface="Segoe UI" pitchFamily="34" charset="0"/>
                    <a:cs typeface="Segoe UI Semibold" panose="020B0702040204020203" pitchFamily="34" charset="0"/>
                  </a:rPr>
                  <a:t>Continuous Delivery</a:t>
                </a:r>
              </a:p>
            </p:txBody>
          </p:sp>
          <p:pic>
            <p:nvPicPr>
              <p:cNvPr id="15" name="Picture 14"/>
              <p:cNvPicPr>
                <a:picLocks noChangeAspect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5249045" y="4446518"/>
                <a:ext cx="1938382" cy="1938493"/>
              </a:xfrm>
              <a:prstGeom prst="rect">
                <a:avLst/>
              </a:prstGeom>
            </p:spPr>
          </p:pic>
        </p:grpSp>
        <p:grpSp>
          <p:nvGrpSpPr>
            <p:cNvPr id="9" name="Group 8"/>
            <p:cNvGrpSpPr/>
            <p:nvPr/>
          </p:nvGrpSpPr>
          <p:grpSpPr>
            <a:xfrm>
              <a:off x="7443493" y="3989710"/>
              <a:ext cx="2432304" cy="2433600"/>
              <a:chOff x="7517818" y="3995627"/>
              <a:chExt cx="2432304" cy="2433600"/>
            </a:xfrm>
          </p:grpSpPr>
          <p:sp>
            <p:nvSpPr>
              <p:cNvPr id="10" name="Rectangle 9"/>
              <p:cNvSpPr/>
              <p:nvPr/>
            </p:nvSpPr>
            <p:spPr bwMode="gray">
              <a:xfrm>
                <a:off x="7517818" y="3995627"/>
                <a:ext cx="2432304" cy="2433600"/>
              </a:xfrm>
              <a:prstGeom prst="rect">
                <a:avLst/>
              </a:prstGeom>
              <a:solidFill>
                <a:srgbClr val="002050"/>
              </a:solidFill>
              <a:ln w="9525" cap="flat" cmpd="sng" algn="ctr">
                <a:noFill/>
                <a:prstDash val="solid"/>
                <a:headEnd type="none" w="med" len="med"/>
                <a:tailEnd type="none" w="med" len="med"/>
              </a:ln>
              <a:effectLst/>
            </p:spPr>
            <p:txBody>
              <a:bodyPr rot="0" spcFirstLastPara="0" vertOverflow="overflow" horzOverflow="overflow" vert="horz" wrap="square" lIns="182880" tIns="640080" rIns="182880" bIns="146304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32742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600" b="0" i="0" u="none" strike="noStrike" kern="0" cap="none" spc="-50" normalizeH="0" baseline="0" noProof="0" dirty="0">
                  <a:ln>
                    <a:noFill/>
                  </a:ln>
                  <a:gradFill>
                    <a:gsLst>
                      <a:gs pos="75182">
                        <a:srgbClr val="FFFFFF"/>
                      </a:gs>
                      <a:gs pos="50000">
                        <a:srgbClr val="FFFFFF"/>
                      </a:gs>
                    </a:gsLst>
                    <a:lin ang="5400000" scaled="0"/>
                  </a:gradFill>
                  <a:effectLst/>
                  <a:uLnTx/>
                  <a:uFillTx/>
                  <a:latin typeface="Segoe UI"/>
                </a:endParaRPr>
              </a:p>
            </p:txBody>
          </p:sp>
          <p:sp>
            <p:nvSpPr>
              <p:cNvPr id="11" name="Rectangle 10"/>
              <p:cNvSpPr/>
              <p:nvPr/>
            </p:nvSpPr>
            <p:spPr>
              <a:xfrm>
                <a:off x="7518072" y="4132587"/>
                <a:ext cx="2432050" cy="33232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0" marR="0" lvl="0" indent="0" algn="ctr" defTabSz="932472" eaLnBrk="1" fontAlgn="base" latinLnBrk="0" hangingPunct="1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000" b="0" i="0" u="none" strike="noStrike" kern="0" cap="none" spc="-40" normalizeH="0" baseline="0" noProof="0" dirty="0">
                    <a:ln>
                      <a:noFill/>
                    </a:ln>
                    <a:gradFill>
                      <a:gsLst>
                        <a:gs pos="0">
                          <a:srgbClr val="FFFFFF"/>
                        </a:gs>
                        <a:gs pos="100000">
                          <a:srgbClr val="FFFFFF"/>
                        </a:gs>
                      </a:gsLst>
                      <a:lin ang="5400000" scaled="0"/>
                    </a:gradFill>
                    <a:effectLst/>
                    <a:uLnTx/>
                    <a:uFillTx/>
                    <a:latin typeface="+mj-lt"/>
                    <a:ea typeface="Segoe UI" pitchFamily="34" charset="0"/>
                    <a:cs typeface="Segoe UI Semibold" panose="020B0702040204020203" pitchFamily="34" charset="0"/>
                  </a:rPr>
                  <a:t>Quickly find and fix</a:t>
                </a:r>
                <a:endParaRPr kumimoji="0" lang="en-US" sz="2000" b="0" i="0" u="none" strike="noStrike" kern="0" cap="none" spc="0" normalizeH="0" baseline="0" noProof="0" dirty="0">
                  <a:ln>
                    <a:noFill/>
                  </a:ln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  <a:effectLst/>
                  <a:uLnTx/>
                  <a:uFillTx/>
                  <a:latin typeface="+mj-lt"/>
                  <a:ea typeface="Segoe UI" pitchFamily="34" charset="0"/>
                  <a:cs typeface="Segoe UI Semibold" panose="020B0702040204020203" pitchFamily="34" charset="0"/>
                </a:endParaRPr>
              </a:p>
            </p:txBody>
          </p:sp>
          <p:pic>
            <p:nvPicPr>
              <p:cNvPr id="12" name="Picture 11"/>
              <p:cNvPicPr>
                <a:picLocks noChangeAspect="1"/>
              </p:cNvPicPr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7760572" y="4779533"/>
                <a:ext cx="1946793" cy="1460899"/>
              </a:xfrm>
              <a:prstGeom prst="rect">
                <a:avLst/>
              </a:prstGeom>
            </p:spPr>
          </p:pic>
        </p:grpSp>
      </p:grpSp>
    </p:spTree>
    <p:extLst>
      <p:ext uri="{BB962C8B-B14F-4D97-AF65-F5344CB8AC3E}">
        <p14:creationId xmlns:p14="http://schemas.microsoft.com/office/powerpoint/2010/main" val="148661495"/>
      </p:ext>
    </p:extLst>
  </p:cSld>
  <p:clrMapOvr>
    <a:masterClrMapping/>
  </p:clrMapOvr>
  <p:transition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Is my application up or down?</a:t>
            </a:r>
          </a:p>
          <a:p>
            <a:r>
              <a:rPr lang="en-US" dirty="0"/>
              <a:t>Is my application crashing? </a:t>
            </a:r>
          </a:p>
          <a:p>
            <a:r>
              <a:rPr lang="en-US" dirty="0"/>
              <a:t>What exactly happened?</a:t>
            </a:r>
          </a:p>
          <a:p>
            <a:r>
              <a:rPr lang="en-US" dirty="0"/>
              <a:t>Is my application fast enough? </a:t>
            </a:r>
          </a:p>
          <a:p>
            <a:r>
              <a:rPr lang="en-US" dirty="0"/>
              <a:t>Can my server handle the load?</a:t>
            </a:r>
          </a:p>
          <a:p>
            <a:r>
              <a:rPr lang="en-US" dirty="0"/>
              <a:t>What is the root cause?</a:t>
            </a:r>
          </a:p>
          <a:p>
            <a:r>
              <a:rPr lang="en-US" dirty="0"/>
              <a:t>Am I meeting my SLA?</a:t>
            </a:r>
          </a:p>
          <a:p>
            <a:r>
              <a:rPr lang="en-US" dirty="0"/>
              <a:t>How many people are impacted?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Monitoring Answers Questions</a:t>
            </a:r>
          </a:p>
        </p:txBody>
      </p:sp>
    </p:spTree>
    <p:extLst>
      <p:ext uri="{BB962C8B-B14F-4D97-AF65-F5344CB8AC3E}">
        <p14:creationId xmlns:p14="http://schemas.microsoft.com/office/powerpoint/2010/main" val="2187374421"/>
      </p:ext>
    </p:extLst>
  </p:cSld>
  <p:clrMapOvr>
    <a:masterClrMapping/>
  </p:clrMapOvr>
  <p:transition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Managing Monitoring Data</a:t>
            </a:r>
          </a:p>
        </p:txBody>
      </p:sp>
      <p:sp>
        <p:nvSpPr>
          <p:cNvPr id="4" name="Rectangle 3"/>
          <p:cNvSpPr/>
          <p:nvPr/>
        </p:nvSpPr>
        <p:spPr bwMode="auto">
          <a:xfrm>
            <a:off x="457200" y="1665291"/>
            <a:ext cx="3475038" cy="914400"/>
          </a:xfrm>
          <a:prstGeom prst="rect">
            <a:avLst/>
          </a:prstGeom>
          <a:solidFill>
            <a:schemeClr val="accent1"/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32472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2800" dirty="0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  <a:ea typeface="Segoe UI" pitchFamily="34" charset="0"/>
                <a:cs typeface="Segoe UI" pitchFamily="34" charset="0"/>
              </a:rPr>
              <a:t>Detect</a:t>
            </a:r>
          </a:p>
        </p:txBody>
      </p:sp>
      <p:sp>
        <p:nvSpPr>
          <p:cNvPr id="5" name="Rectangle 4"/>
          <p:cNvSpPr/>
          <p:nvPr/>
        </p:nvSpPr>
        <p:spPr bwMode="auto">
          <a:xfrm>
            <a:off x="457200" y="2977094"/>
            <a:ext cx="3475038" cy="914400"/>
          </a:xfrm>
          <a:prstGeom prst="rect">
            <a:avLst/>
          </a:prstGeom>
          <a:solidFill>
            <a:schemeClr val="accent1"/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32472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2800" dirty="0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  <a:ea typeface="Segoe UI" pitchFamily="34" charset="0"/>
                <a:cs typeface="Segoe UI" pitchFamily="34" charset="0"/>
              </a:rPr>
              <a:t>Triage</a:t>
            </a:r>
          </a:p>
        </p:txBody>
      </p:sp>
      <p:sp>
        <p:nvSpPr>
          <p:cNvPr id="6" name="Rectangle 5"/>
          <p:cNvSpPr/>
          <p:nvPr/>
        </p:nvSpPr>
        <p:spPr bwMode="auto">
          <a:xfrm>
            <a:off x="457200" y="4288897"/>
            <a:ext cx="3475038" cy="914400"/>
          </a:xfrm>
          <a:prstGeom prst="rect">
            <a:avLst/>
          </a:prstGeom>
          <a:solidFill>
            <a:schemeClr val="accent1"/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32472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2800" dirty="0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  <a:ea typeface="Segoe UI" pitchFamily="34" charset="0"/>
                <a:cs typeface="Segoe UI" pitchFamily="34" charset="0"/>
              </a:rPr>
              <a:t>Diagnose</a:t>
            </a:r>
          </a:p>
        </p:txBody>
      </p:sp>
      <p:sp>
        <p:nvSpPr>
          <p:cNvPr id="7" name="Rectangle 6"/>
          <p:cNvSpPr/>
          <p:nvPr/>
        </p:nvSpPr>
        <p:spPr bwMode="auto">
          <a:xfrm>
            <a:off x="457200" y="5600700"/>
            <a:ext cx="3475038" cy="914400"/>
          </a:xfrm>
          <a:prstGeom prst="rect">
            <a:avLst/>
          </a:prstGeom>
          <a:solidFill>
            <a:schemeClr val="accent1"/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32472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2800" dirty="0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  <a:ea typeface="Segoe UI" pitchFamily="34" charset="0"/>
                <a:cs typeface="Segoe UI" pitchFamily="34" charset="0"/>
              </a:rPr>
              <a:t>Operationalize</a:t>
            </a:r>
          </a:p>
        </p:txBody>
      </p:sp>
      <p:sp>
        <p:nvSpPr>
          <p:cNvPr id="8" name="Rectangle 7"/>
          <p:cNvSpPr/>
          <p:nvPr/>
        </p:nvSpPr>
        <p:spPr bwMode="auto">
          <a:xfrm>
            <a:off x="4023519" y="1665291"/>
            <a:ext cx="7955756" cy="914400"/>
          </a:xfrm>
          <a:prstGeom prst="rect">
            <a:avLst/>
          </a:prstGeom>
          <a:solidFill>
            <a:schemeClr val="tx1"/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32472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2000" dirty="0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  <a:ea typeface="Segoe UI" pitchFamily="34" charset="0"/>
                <a:cs typeface="Segoe UI" pitchFamily="34" charset="0"/>
              </a:rPr>
              <a:t>Proactive alerts, synthetic tests and real time metrics	</a:t>
            </a:r>
          </a:p>
        </p:txBody>
      </p:sp>
      <p:sp>
        <p:nvSpPr>
          <p:cNvPr id="9" name="Rectangle 8"/>
          <p:cNvSpPr/>
          <p:nvPr/>
        </p:nvSpPr>
        <p:spPr bwMode="auto">
          <a:xfrm>
            <a:off x="4023519" y="2977094"/>
            <a:ext cx="7955756" cy="914400"/>
          </a:xfrm>
          <a:prstGeom prst="rect">
            <a:avLst/>
          </a:prstGeom>
          <a:solidFill>
            <a:schemeClr val="tx1"/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32472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2000" dirty="0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  <a:ea typeface="Segoe UI" pitchFamily="34" charset="0"/>
                <a:cs typeface="Segoe UI" pitchFamily="34" charset="0"/>
              </a:rPr>
              <a:t>Application dependencies analysis and real user impact investigations</a:t>
            </a:r>
          </a:p>
        </p:txBody>
      </p:sp>
      <p:sp>
        <p:nvSpPr>
          <p:cNvPr id="10" name="Rectangle 9"/>
          <p:cNvSpPr/>
          <p:nvPr/>
        </p:nvSpPr>
        <p:spPr bwMode="auto">
          <a:xfrm>
            <a:off x="4023519" y="4288897"/>
            <a:ext cx="7955756" cy="914400"/>
          </a:xfrm>
          <a:prstGeom prst="rect">
            <a:avLst/>
          </a:prstGeom>
          <a:solidFill>
            <a:schemeClr val="tx1"/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32472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2000" dirty="0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  <a:ea typeface="Segoe UI" pitchFamily="34" charset="0"/>
                <a:cs typeface="Segoe UI" pitchFamily="34" charset="0"/>
              </a:rPr>
              <a:t>Failures and performance issues diagnostics, log analytics</a:t>
            </a:r>
          </a:p>
        </p:txBody>
      </p:sp>
      <p:sp>
        <p:nvSpPr>
          <p:cNvPr id="11" name="Rectangle 10"/>
          <p:cNvSpPr/>
          <p:nvPr/>
        </p:nvSpPr>
        <p:spPr bwMode="auto">
          <a:xfrm>
            <a:off x="4023519" y="5600700"/>
            <a:ext cx="7955756" cy="914400"/>
          </a:xfrm>
          <a:prstGeom prst="rect">
            <a:avLst/>
          </a:prstGeom>
          <a:solidFill>
            <a:schemeClr val="tx1"/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32472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2000" dirty="0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  <a:ea typeface="Segoe UI" pitchFamily="34" charset="0"/>
                <a:cs typeface="Segoe UI" pitchFamily="34" charset="0"/>
              </a:rPr>
              <a:t>Alerts, dashboards and  ALM integration</a:t>
            </a:r>
          </a:p>
        </p:txBody>
      </p:sp>
    </p:spTree>
    <p:extLst>
      <p:ext uri="{BB962C8B-B14F-4D97-AF65-F5344CB8AC3E}">
        <p14:creationId xmlns:p14="http://schemas.microsoft.com/office/powerpoint/2010/main" val="2708325715"/>
      </p:ext>
    </p:extLst>
  </p:cSld>
  <p:clrMapOvr>
    <a:masterClrMapping/>
  </p:clrMapOvr>
  <p:transition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Metrics Beyond Virtual Machines</a:t>
            </a:r>
          </a:p>
        </p:txBody>
      </p:sp>
      <p:sp>
        <p:nvSpPr>
          <p:cNvPr id="5" name="Rectangle 4"/>
          <p:cNvSpPr/>
          <p:nvPr/>
        </p:nvSpPr>
        <p:spPr bwMode="auto">
          <a:xfrm>
            <a:off x="0" y="1378858"/>
            <a:ext cx="12436475" cy="3931678"/>
          </a:xfrm>
          <a:prstGeom prst="rect">
            <a:avLst/>
          </a:prstGeom>
          <a:solidFill>
            <a:schemeClr val="accent2"/>
          </a:solidFill>
          <a:ln w="9525" cap="flat" cmpd="sng" algn="ctr">
            <a:noFill/>
            <a:prstDash val="solid"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32472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0" cap="none" spc="0" normalizeH="0" baseline="0" noProof="0" dirty="0">
              <a:ln>
                <a:noFill/>
              </a:ln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effectLst/>
              <a:uLnTx/>
              <a:uFillTx/>
              <a:latin typeface="Segoe UI"/>
              <a:ea typeface="Segoe UI" pitchFamily="34" charset="0"/>
              <a:cs typeface="Segoe UI" pitchFamily="34" charset="0"/>
            </a:endParaRPr>
          </a:p>
        </p:txBody>
      </p:sp>
      <p:sp>
        <p:nvSpPr>
          <p:cNvPr id="6" name="Text Placeholder 5"/>
          <p:cNvSpPr txBox="1">
            <a:spLocks/>
          </p:cNvSpPr>
          <p:nvPr/>
        </p:nvSpPr>
        <p:spPr>
          <a:xfrm>
            <a:off x="274638" y="1627304"/>
            <a:ext cx="11887200" cy="3434786"/>
          </a:xfrm>
          <a:prstGeom prst="rect">
            <a:avLst/>
          </a:prstGeom>
        </p:spPr>
        <p:txBody>
          <a:bodyPr numCol="2"/>
          <a:lstStyle>
            <a:lvl1pPr marL="342900" marR="0" indent="-342900" algn="l" defTabSz="932742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Tx/>
              <a:buSzPct val="90000"/>
              <a:buFont typeface="Arial" pitchFamily="34" charset="0"/>
              <a:buChar char="•"/>
              <a:tabLst/>
              <a:defRPr sz="4000" kern="1200" spc="0" baseline="0">
                <a:gradFill>
                  <a:gsLst>
                    <a:gs pos="125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+mj-lt"/>
                <a:ea typeface="+mn-ea"/>
                <a:cs typeface="+mn-cs"/>
              </a:defRPr>
            </a:lvl1pPr>
            <a:lvl2pPr marL="584200" marR="0" indent="-241300" algn="l" defTabSz="932742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Tx/>
              <a:buSzPct val="90000"/>
              <a:buFont typeface="Arial" pitchFamily="34" charset="0"/>
              <a:buChar char="•"/>
              <a:tabLst/>
              <a:defRPr sz="2400" kern="1200" spc="0" baseline="0">
                <a:gradFill>
                  <a:gsLst>
                    <a:gs pos="125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+mn-lt"/>
                <a:ea typeface="+mn-ea"/>
                <a:cs typeface="+mn-cs"/>
              </a:defRPr>
            </a:lvl2pPr>
            <a:lvl3pPr marL="800100" marR="0" indent="-228600" algn="l" defTabSz="932742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Tx/>
              <a:buSzPct val="90000"/>
              <a:buFont typeface="Arial" pitchFamily="34" charset="0"/>
              <a:buChar char="•"/>
              <a:tabLst/>
              <a:defRPr sz="2000" kern="1200" spc="0" baseline="0">
                <a:gradFill>
                  <a:gsLst>
                    <a:gs pos="125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+mn-lt"/>
                <a:ea typeface="+mn-ea"/>
                <a:cs typeface="+mn-cs"/>
              </a:defRPr>
            </a:lvl3pPr>
            <a:lvl4pPr marL="1028700" marR="0" indent="-228600" algn="l" defTabSz="932742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Tx/>
              <a:buSzPct val="90000"/>
              <a:buFont typeface="Arial" pitchFamily="34" charset="0"/>
              <a:buChar char="•"/>
              <a:tabLst/>
              <a:defRPr sz="1800" kern="1200" spc="0" baseline="0">
                <a:gradFill>
                  <a:gsLst>
                    <a:gs pos="125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+mn-lt"/>
                <a:ea typeface="+mn-ea"/>
                <a:cs typeface="+mn-cs"/>
              </a:defRPr>
            </a:lvl4pPr>
            <a:lvl5pPr marL="1257300" marR="0" indent="-228600" algn="l" defTabSz="932742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Tx/>
              <a:buSzPct val="90000"/>
              <a:buFont typeface="Arial" pitchFamily="34" charset="0"/>
              <a:buChar char="•"/>
              <a:tabLst/>
              <a:defRPr sz="1800" kern="1200" spc="0" baseline="0">
                <a:gradFill>
                  <a:gsLst>
                    <a:gs pos="125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+mn-lt"/>
                <a:ea typeface="+mn-ea"/>
                <a:cs typeface="+mn-cs"/>
              </a:defRPr>
            </a:lvl5pPr>
            <a:lvl6pPr marL="2565040" indent="-233186" algn="l" defTabSz="932742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031412" indent="-233186" algn="l" defTabSz="932742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97783" indent="-233186" algn="l" defTabSz="932742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964155" indent="-233186" algn="l" defTabSz="932742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1200"/>
              </a:spcBef>
              <a:buNone/>
            </a:pPr>
            <a:r>
              <a:rPr lang="en-US" sz="2400" dirty="0">
                <a:solidFill>
                  <a:schemeClr val="bg1"/>
                </a:solidFill>
                <a:latin typeface="+mn-lt"/>
              </a:rPr>
              <a:t>VMs (host-level metrics)</a:t>
            </a:r>
          </a:p>
          <a:p>
            <a:pPr marL="0" indent="0">
              <a:spcBef>
                <a:spcPts val="1200"/>
              </a:spcBef>
              <a:buNone/>
            </a:pPr>
            <a:r>
              <a:rPr lang="en-US" sz="2400" dirty="0">
                <a:solidFill>
                  <a:schemeClr val="bg1"/>
                </a:solidFill>
                <a:latin typeface="+mn-lt"/>
              </a:rPr>
              <a:t>VM Scale Sets (host-level metrics)</a:t>
            </a:r>
          </a:p>
          <a:p>
            <a:pPr marL="0" indent="0">
              <a:spcBef>
                <a:spcPts val="1200"/>
              </a:spcBef>
              <a:buNone/>
            </a:pPr>
            <a:r>
              <a:rPr lang="en-US" sz="2400" dirty="0">
                <a:solidFill>
                  <a:schemeClr val="bg1"/>
                </a:solidFill>
                <a:latin typeface="+mn-lt"/>
              </a:rPr>
              <a:t>Batch</a:t>
            </a:r>
          </a:p>
          <a:p>
            <a:pPr marL="0" indent="0">
              <a:spcBef>
                <a:spcPts val="1200"/>
              </a:spcBef>
              <a:buNone/>
            </a:pPr>
            <a:r>
              <a:rPr lang="en-US" sz="2400" dirty="0">
                <a:solidFill>
                  <a:schemeClr val="bg1"/>
                </a:solidFill>
                <a:latin typeface="+mn-lt"/>
              </a:rPr>
              <a:t>App service - Sites</a:t>
            </a:r>
          </a:p>
          <a:p>
            <a:pPr marL="0" indent="0">
              <a:spcBef>
                <a:spcPts val="1200"/>
              </a:spcBef>
              <a:buNone/>
            </a:pPr>
            <a:r>
              <a:rPr lang="en-US" sz="2400" dirty="0">
                <a:solidFill>
                  <a:schemeClr val="bg1"/>
                </a:solidFill>
                <a:latin typeface="+mn-lt"/>
              </a:rPr>
              <a:t>App service - Server farms</a:t>
            </a:r>
          </a:p>
          <a:p>
            <a:pPr marL="0" indent="0">
              <a:spcBef>
                <a:spcPts val="1200"/>
              </a:spcBef>
              <a:buNone/>
            </a:pPr>
            <a:r>
              <a:rPr lang="en-US" sz="2400" dirty="0">
                <a:solidFill>
                  <a:schemeClr val="bg1"/>
                </a:solidFill>
                <a:latin typeface="+mn-lt"/>
              </a:rPr>
              <a:t>SQL DB (v12)</a:t>
            </a:r>
          </a:p>
          <a:p>
            <a:pPr marL="0" indent="0">
              <a:spcBef>
                <a:spcPts val="1200"/>
              </a:spcBef>
              <a:buNone/>
            </a:pPr>
            <a:r>
              <a:rPr lang="en-US" sz="2400" dirty="0">
                <a:solidFill>
                  <a:schemeClr val="bg1"/>
                </a:solidFill>
                <a:latin typeface="+mn-lt"/>
              </a:rPr>
              <a:t>Elastic SQL Pool</a:t>
            </a:r>
          </a:p>
          <a:p>
            <a:pPr marL="0" indent="0">
              <a:spcBef>
                <a:spcPts val="1200"/>
              </a:spcBef>
              <a:buNone/>
            </a:pPr>
            <a:r>
              <a:rPr lang="en-US" sz="2400" dirty="0">
                <a:solidFill>
                  <a:schemeClr val="bg1"/>
                </a:solidFill>
                <a:latin typeface="+mn-lt"/>
              </a:rPr>
              <a:t>Redis Cache</a:t>
            </a:r>
          </a:p>
          <a:p>
            <a:pPr marL="0" indent="0">
              <a:spcBef>
                <a:spcPts val="1200"/>
              </a:spcBef>
              <a:buNone/>
            </a:pPr>
            <a:r>
              <a:rPr lang="en-US" sz="2400" dirty="0">
                <a:solidFill>
                  <a:schemeClr val="bg1"/>
                </a:solidFill>
                <a:latin typeface="+mn-lt"/>
              </a:rPr>
              <a:t>Logic Apps</a:t>
            </a:r>
          </a:p>
          <a:p>
            <a:pPr marL="0" indent="0">
              <a:spcBef>
                <a:spcPts val="1200"/>
              </a:spcBef>
              <a:buNone/>
            </a:pPr>
            <a:r>
              <a:rPr lang="en-US" sz="2400" dirty="0">
                <a:solidFill>
                  <a:schemeClr val="bg1"/>
                </a:solidFill>
                <a:latin typeface="+mn-lt"/>
              </a:rPr>
              <a:t>Service Bus namespace (Premium SKU) </a:t>
            </a:r>
          </a:p>
          <a:p>
            <a:pPr marL="0" indent="0">
              <a:spcBef>
                <a:spcPts val="1200"/>
              </a:spcBef>
              <a:buNone/>
            </a:pPr>
            <a:r>
              <a:rPr lang="en-US" sz="2400" dirty="0">
                <a:solidFill>
                  <a:schemeClr val="bg1"/>
                </a:solidFill>
                <a:latin typeface="+mn-lt"/>
              </a:rPr>
              <a:t>Event Hub namespace</a:t>
            </a:r>
          </a:p>
          <a:p>
            <a:pPr marL="0" indent="0">
              <a:spcBef>
                <a:spcPts val="1200"/>
              </a:spcBef>
              <a:buNone/>
            </a:pPr>
            <a:r>
              <a:rPr lang="en-US" sz="2400" dirty="0">
                <a:solidFill>
                  <a:schemeClr val="bg1"/>
                </a:solidFill>
                <a:latin typeface="+mn-lt"/>
              </a:rPr>
              <a:t>IoT Hub</a:t>
            </a:r>
          </a:p>
          <a:p>
            <a:pPr marL="0" indent="0">
              <a:spcBef>
                <a:spcPts val="1200"/>
              </a:spcBef>
              <a:buNone/>
            </a:pPr>
            <a:r>
              <a:rPr lang="en-US" sz="2400" dirty="0">
                <a:solidFill>
                  <a:schemeClr val="bg1"/>
                </a:solidFill>
                <a:latin typeface="+mn-lt"/>
              </a:rPr>
              <a:t>Networking - Application Gateway</a:t>
            </a:r>
          </a:p>
          <a:p>
            <a:pPr marL="0" indent="0">
              <a:spcBef>
                <a:spcPts val="1200"/>
              </a:spcBef>
              <a:buNone/>
            </a:pPr>
            <a:r>
              <a:rPr lang="en-US" sz="2400" dirty="0">
                <a:solidFill>
                  <a:schemeClr val="bg1"/>
                </a:solidFill>
                <a:latin typeface="+mn-lt"/>
              </a:rPr>
              <a:t>Search</a:t>
            </a:r>
          </a:p>
        </p:txBody>
      </p:sp>
    </p:spTree>
    <p:extLst>
      <p:ext uri="{BB962C8B-B14F-4D97-AF65-F5344CB8AC3E}">
        <p14:creationId xmlns:p14="http://schemas.microsoft.com/office/powerpoint/2010/main" val="17214620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750"/>
                            </p:stCondLst>
                            <p:childTnLst>
                              <p:par>
                                <p:cTn id="1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Monitoring Experience On Azure</a:t>
            </a:r>
          </a:p>
        </p:txBody>
      </p:sp>
      <p:sp>
        <p:nvSpPr>
          <p:cNvPr id="5" name="Rectangle 4"/>
          <p:cNvSpPr/>
          <p:nvPr/>
        </p:nvSpPr>
        <p:spPr bwMode="auto">
          <a:xfrm>
            <a:off x="2587051" y="4713436"/>
            <a:ext cx="7059306" cy="897553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32472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0" cap="none" spc="0" normalizeH="0" baseline="0" noProof="0" dirty="0">
              <a:ln>
                <a:noFill/>
              </a:ln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effectLst/>
              <a:uLnTx/>
              <a:uFillTx/>
              <a:ea typeface="Segoe UI" pitchFamily="34" charset="0"/>
              <a:cs typeface="Segoe UI" pitchFamily="34" charset="0"/>
            </a:endParaRPr>
          </a:p>
        </p:txBody>
      </p:sp>
      <p:sp>
        <p:nvSpPr>
          <p:cNvPr id="6" name="Rectangle 5"/>
          <p:cNvSpPr/>
          <p:nvPr/>
        </p:nvSpPr>
        <p:spPr bwMode="auto">
          <a:xfrm>
            <a:off x="2587051" y="2305748"/>
            <a:ext cx="2087418" cy="2407686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32472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  <a:effectLst/>
                <a:uLnTx/>
                <a:uFillTx/>
                <a:ea typeface="Segoe UI" pitchFamily="34" charset="0"/>
                <a:cs typeface="Segoe UI" pitchFamily="34" charset="0"/>
              </a:rPr>
              <a:t>Azure Monitor</a:t>
            </a:r>
          </a:p>
          <a:p>
            <a:pPr marL="0" marR="0" lvl="0" indent="0" algn="ctr" defTabSz="932472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  <a:effectLst/>
                <a:uLnTx/>
                <a:uFillTx/>
                <a:ea typeface="Segoe UI" pitchFamily="34" charset="0"/>
                <a:cs typeface="Segoe UI" pitchFamily="34" charset="0"/>
              </a:rPr>
              <a:t>(platform monitoring)</a:t>
            </a:r>
          </a:p>
        </p:txBody>
      </p:sp>
      <p:sp>
        <p:nvSpPr>
          <p:cNvPr id="7" name="Rectangle 6"/>
          <p:cNvSpPr/>
          <p:nvPr/>
        </p:nvSpPr>
        <p:spPr bwMode="auto">
          <a:xfrm>
            <a:off x="7381412" y="2305748"/>
            <a:ext cx="2290490" cy="2291755"/>
          </a:xfrm>
          <a:prstGeom prst="rect">
            <a:avLst/>
          </a:prstGeom>
          <a:solidFill>
            <a:srgbClr val="107C10"/>
          </a:solidFill>
          <a:ln>
            <a:solidFill>
              <a:schemeClr val="accent5">
                <a:lumMod val="50000"/>
              </a:schemeClr>
            </a:solidFill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32472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  <a:effectLst/>
                <a:uLnTx/>
                <a:uFillTx/>
                <a:ea typeface="Segoe UI" pitchFamily="34" charset="0"/>
                <a:cs typeface="Segoe UI" pitchFamily="34" charset="0"/>
              </a:rPr>
              <a:t>Log Analytics, Automation, Solutions</a:t>
            </a:r>
            <a:br>
              <a:rPr kumimoji="0" lang="en-US" sz="2400" b="0" i="0" u="none" strike="noStrike" kern="0" cap="none" spc="0" normalizeH="0" baseline="0" noProof="0" dirty="0">
                <a:ln>
                  <a:noFill/>
                </a:ln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  <a:effectLst/>
                <a:uLnTx/>
                <a:uFillTx/>
                <a:ea typeface="Segoe UI" pitchFamily="34" charset="0"/>
                <a:cs typeface="Segoe UI" pitchFamily="34" charset="0"/>
              </a:rPr>
            </a:b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  <a:effectLst/>
                <a:uLnTx/>
                <a:uFillTx/>
                <a:ea typeface="Segoe UI" pitchFamily="34" charset="0"/>
                <a:cs typeface="Segoe UI" pitchFamily="34" charset="0"/>
              </a:rPr>
              <a:t>(OMS)</a:t>
            </a:r>
          </a:p>
        </p:txBody>
      </p:sp>
      <p:sp>
        <p:nvSpPr>
          <p:cNvPr id="8" name="Rectangle 7"/>
          <p:cNvSpPr/>
          <p:nvPr/>
        </p:nvSpPr>
        <p:spPr bwMode="auto">
          <a:xfrm>
            <a:off x="4786892" y="2310748"/>
            <a:ext cx="2447197" cy="2286755"/>
          </a:xfrm>
          <a:prstGeom prst="rect">
            <a:avLst/>
          </a:prstGeom>
          <a:solidFill>
            <a:srgbClr val="7030A0"/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32472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  <a:effectLst/>
                <a:uLnTx/>
                <a:uFillTx/>
                <a:ea typeface="Segoe UI" pitchFamily="34" charset="0"/>
                <a:cs typeface="Segoe UI" pitchFamily="34" charset="0"/>
              </a:rPr>
              <a:t>Application Monitoring (Application Insights)</a:t>
            </a:r>
          </a:p>
        </p:txBody>
      </p:sp>
      <p:sp>
        <p:nvSpPr>
          <p:cNvPr id="9" name="Rectangle 8"/>
          <p:cNvSpPr/>
          <p:nvPr/>
        </p:nvSpPr>
        <p:spPr bwMode="auto">
          <a:xfrm>
            <a:off x="2587051" y="1530839"/>
            <a:ext cx="7059306" cy="668746"/>
          </a:xfrm>
          <a:prstGeom prst="rect">
            <a:avLst/>
          </a:prstGeom>
          <a:solidFill>
            <a:srgbClr val="00BBF1"/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32472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  <a:effectLst/>
                <a:uLnTx/>
                <a:uFillTx/>
                <a:ea typeface="Segoe UI" pitchFamily="34" charset="0"/>
                <a:cs typeface="Segoe UI" pitchFamily="34" charset="0"/>
              </a:rPr>
              <a:t>Azure Portal</a:t>
            </a:r>
          </a:p>
        </p:txBody>
      </p:sp>
      <p:sp>
        <p:nvSpPr>
          <p:cNvPr id="10" name="Down Arrow 12"/>
          <p:cNvSpPr/>
          <p:nvPr/>
        </p:nvSpPr>
        <p:spPr bwMode="auto">
          <a:xfrm rot="10800000">
            <a:off x="5733077" y="4171471"/>
            <a:ext cx="550284" cy="815732"/>
          </a:xfrm>
          <a:prstGeom prst="downArrow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32472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0" cap="none" spc="0" normalizeH="0" baseline="0" noProof="0" dirty="0">
              <a:ln>
                <a:noFill/>
              </a:ln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effectLst/>
              <a:uLnTx/>
              <a:uFillTx/>
              <a:ea typeface="Segoe UI" pitchFamily="34" charset="0"/>
              <a:cs typeface="Segoe UI" pitchFamily="34" charset="0"/>
            </a:endParaRPr>
          </a:p>
        </p:txBody>
      </p:sp>
      <p:sp>
        <p:nvSpPr>
          <p:cNvPr id="11" name="Right Arrow 13"/>
          <p:cNvSpPr/>
          <p:nvPr/>
        </p:nvSpPr>
        <p:spPr bwMode="auto">
          <a:xfrm>
            <a:off x="6988585" y="3703027"/>
            <a:ext cx="774487" cy="594130"/>
          </a:xfrm>
          <a:prstGeom prst="rightArrow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32472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0" cap="none" spc="0" normalizeH="0" baseline="0" noProof="0" dirty="0">
              <a:ln>
                <a:noFill/>
              </a:ln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effectLst/>
              <a:uLnTx/>
              <a:uFillTx/>
              <a:ea typeface="Segoe UI" pitchFamily="34" charset="0"/>
              <a:cs typeface="Segoe UI" pitchFamily="34" charset="0"/>
            </a:endParaRPr>
          </a:p>
        </p:txBody>
      </p:sp>
      <p:grpSp>
        <p:nvGrpSpPr>
          <p:cNvPr id="12" name="Group 11"/>
          <p:cNvGrpSpPr/>
          <p:nvPr/>
        </p:nvGrpSpPr>
        <p:grpSpPr>
          <a:xfrm>
            <a:off x="9528817" y="2282498"/>
            <a:ext cx="1977859" cy="1618905"/>
            <a:chOff x="9474272" y="2318937"/>
            <a:chExt cx="1977859" cy="1618905"/>
          </a:xfrm>
        </p:grpSpPr>
        <p:sp>
          <p:nvSpPr>
            <p:cNvPr id="13" name="Down Arrow 14"/>
            <p:cNvSpPr/>
            <p:nvPr/>
          </p:nvSpPr>
          <p:spPr bwMode="auto">
            <a:xfrm rot="5400000">
              <a:off x="9371902" y="3234816"/>
              <a:ext cx="669823" cy="465083"/>
            </a:xfrm>
            <a:prstGeom prst="downArrow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noFill/>
              <a:headEnd type="none" w="med" len="med"/>
              <a:tailEnd type="none" w="med" len="med"/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32472" eaLnBrk="1" fontAlgn="base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0" cap="none" spc="0" normalizeH="0" baseline="0" noProof="0" dirty="0">
                <a:ln>
                  <a:noFill/>
                </a:ln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  <a:effectLst/>
                <a:uLnTx/>
                <a:uFillTx/>
                <a:ea typeface="Segoe UI" pitchFamily="34" charset="0"/>
                <a:cs typeface="Segoe UI" pitchFamily="34" charset="0"/>
              </a:endParaRPr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9983827" y="2318937"/>
              <a:ext cx="1468304" cy="1618905"/>
            </a:xfrm>
            <a:prstGeom prst="rect">
              <a:avLst/>
            </a:prstGeom>
            <a:noFill/>
            <a:ln>
              <a:solidFill>
                <a:schemeClr val="accent1"/>
              </a:solidFill>
            </a:ln>
          </p:spPr>
          <p:txBody>
            <a:bodyPr wrap="square" lIns="182880" tIns="146304" rIns="182880" bIns="146304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gradFill>
                  <a:gsLst>
                    <a:gs pos="2917">
                      <a:schemeClr val="tx1"/>
                    </a:gs>
                    <a:gs pos="30000">
                      <a:schemeClr val="tx1"/>
                    </a:gs>
                  </a:gsLst>
                  <a:lin ang="5400000" scaled="0"/>
                </a:gradFill>
                <a:effectLst/>
                <a:uLnTx/>
                <a:uFillTx/>
              </a:endParaRPr>
            </a:p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0" cap="none" spc="0" normalizeH="0" baseline="0" noProof="0" dirty="0">
                  <a:ln>
                    <a:noFill/>
                  </a:ln>
                  <a:gradFill>
                    <a:gsLst>
                      <a:gs pos="2917">
                        <a:schemeClr val="tx1"/>
                      </a:gs>
                      <a:gs pos="30000">
                        <a:schemeClr val="tx1"/>
                      </a:gs>
                    </a:gsLst>
                    <a:lin ang="5400000" scaled="0"/>
                  </a:gradFill>
                  <a:effectLst/>
                  <a:uLnTx/>
                  <a:uFillTx/>
                </a:rPr>
                <a:t>On-prem, hybrid/ external cloud data</a:t>
              </a:r>
            </a:p>
          </p:txBody>
        </p:sp>
      </p:grpSp>
      <p:sp>
        <p:nvSpPr>
          <p:cNvPr id="15" name="Down Arrow 16"/>
          <p:cNvSpPr/>
          <p:nvPr/>
        </p:nvSpPr>
        <p:spPr bwMode="auto">
          <a:xfrm rot="10800000">
            <a:off x="8172551" y="4171471"/>
            <a:ext cx="565127" cy="815732"/>
          </a:xfrm>
          <a:prstGeom prst="downArrow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32472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0" cap="none" spc="0" normalizeH="0" baseline="0" noProof="0" dirty="0">
              <a:ln>
                <a:noFill/>
              </a:ln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effectLst/>
              <a:uLnTx/>
              <a:uFillTx/>
              <a:ea typeface="Segoe UI" pitchFamily="34" charset="0"/>
              <a:cs typeface="Segoe UI" pitchFamily="34" charset="0"/>
            </a:endParaRPr>
          </a:p>
        </p:txBody>
      </p:sp>
      <p:sp>
        <p:nvSpPr>
          <p:cNvPr id="16" name="Rectangle 15"/>
          <p:cNvSpPr/>
          <p:nvPr/>
        </p:nvSpPr>
        <p:spPr bwMode="auto">
          <a:xfrm>
            <a:off x="2565280" y="5726922"/>
            <a:ext cx="7081077" cy="595356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32472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  <a:effectLst/>
                <a:uLnTx/>
                <a:uFillTx/>
                <a:ea typeface="Segoe UI" pitchFamily="34" charset="0"/>
                <a:cs typeface="Segoe UI" pitchFamily="34" charset="0"/>
              </a:rPr>
              <a:t>Azure services</a:t>
            </a:r>
          </a:p>
        </p:txBody>
      </p:sp>
      <p:grpSp>
        <p:nvGrpSpPr>
          <p:cNvPr id="17" name="Group 16"/>
          <p:cNvGrpSpPr/>
          <p:nvPr/>
        </p:nvGrpSpPr>
        <p:grpSpPr>
          <a:xfrm>
            <a:off x="269240" y="2322903"/>
            <a:ext cx="2449259" cy="2366802"/>
            <a:chOff x="344947" y="2346632"/>
            <a:chExt cx="2449259" cy="2366802"/>
          </a:xfrm>
        </p:grpSpPr>
        <p:sp>
          <p:nvSpPr>
            <p:cNvPr id="18" name="TextBox 17"/>
            <p:cNvSpPr txBox="1"/>
            <p:nvPr/>
          </p:nvSpPr>
          <p:spPr>
            <a:xfrm>
              <a:off x="344947" y="2346632"/>
              <a:ext cx="1673432" cy="2366802"/>
            </a:xfrm>
            <a:prstGeom prst="rect">
              <a:avLst/>
            </a:prstGeom>
            <a:noFill/>
            <a:ln>
              <a:solidFill>
                <a:schemeClr val="tx2">
                  <a:lumMod val="60000"/>
                  <a:lumOff val="40000"/>
                </a:schemeClr>
              </a:solidFill>
            </a:ln>
          </p:spPr>
          <p:txBody>
            <a:bodyPr wrap="square" lIns="182880" tIns="146304" rIns="182880" bIns="146304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0" cap="none" spc="0" normalizeH="0" baseline="0" noProof="0" dirty="0">
                  <a:ln>
                    <a:noFill/>
                  </a:ln>
                  <a:gradFill>
                    <a:gsLst>
                      <a:gs pos="2917">
                        <a:schemeClr val="tx1"/>
                      </a:gs>
                      <a:gs pos="30000">
                        <a:schemeClr val="tx1"/>
                      </a:gs>
                    </a:gsLst>
                    <a:lin ang="5400000" scaled="0"/>
                  </a:gradFill>
                  <a:effectLst/>
                  <a:uLnTx/>
                  <a:uFillTx/>
                </a:rPr>
                <a:t>3</a:t>
              </a:r>
              <a:r>
                <a:rPr kumimoji="0" lang="en-US" sz="1800" b="0" i="0" u="none" strike="noStrike" kern="0" cap="none" spc="0" normalizeH="0" baseline="30000" noProof="0" dirty="0">
                  <a:ln>
                    <a:noFill/>
                  </a:ln>
                  <a:gradFill>
                    <a:gsLst>
                      <a:gs pos="2917">
                        <a:schemeClr val="tx1"/>
                      </a:gs>
                      <a:gs pos="30000">
                        <a:schemeClr val="tx1"/>
                      </a:gs>
                    </a:gsLst>
                    <a:lin ang="5400000" scaled="0"/>
                  </a:gradFill>
                  <a:effectLst/>
                  <a:uLnTx/>
                  <a:uFillTx/>
                </a:rPr>
                <a:t>rd</a:t>
              </a:r>
              <a:r>
                <a:rPr kumimoji="0" lang="en-US" sz="1800" b="0" i="0" u="none" strike="noStrike" kern="0" cap="none" spc="0" normalizeH="0" baseline="0" noProof="0" dirty="0">
                  <a:ln>
                    <a:noFill/>
                  </a:ln>
                  <a:gradFill>
                    <a:gsLst>
                      <a:gs pos="2917">
                        <a:schemeClr val="tx1"/>
                      </a:gs>
                      <a:gs pos="30000">
                        <a:schemeClr val="tx1"/>
                      </a:gs>
                    </a:gsLst>
                    <a:lin ang="5400000" scaled="0"/>
                  </a:gradFill>
                  <a:effectLst/>
                  <a:uLnTx/>
                  <a:uFillTx/>
                </a:rPr>
                <a:t> party products, integrate via REST API, Event Hub, Storage log files</a:t>
              </a:r>
            </a:p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gradFill>
                  <a:gsLst>
                    <a:gs pos="2917">
                      <a:schemeClr val="tx1"/>
                    </a:gs>
                    <a:gs pos="30000">
                      <a:schemeClr val="tx1"/>
                    </a:gs>
                  </a:gsLst>
                  <a:lin ang="5400000" scaled="0"/>
                </a:gradFill>
                <a:effectLst/>
                <a:uLnTx/>
                <a:uFillTx/>
              </a:endParaRPr>
            </a:p>
          </p:txBody>
        </p:sp>
        <p:sp>
          <p:nvSpPr>
            <p:cNvPr id="19" name="Plus 4"/>
            <p:cNvSpPr/>
            <p:nvPr/>
          </p:nvSpPr>
          <p:spPr bwMode="auto">
            <a:xfrm>
              <a:off x="1709869" y="2941966"/>
              <a:ext cx="1084337" cy="1074254"/>
            </a:xfrm>
            <a:prstGeom prst="mathPlus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noFill/>
              <a:headEnd type="none" w="med" len="med"/>
              <a:tailEnd type="none" w="med" len="med"/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32472" eaLnBrk="1" fontAlgn="base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0" cap="none" spc="0" normalizeH="0" baseline="0" noProof="0" dirty="0">
                <a:ln>
                  <a:noFill/>
                </a:ln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  <a:effectLst/>
                <a:uLnTx/>
                <a:uFillTx/>
                <a:ea typeface="Segoe UI" pitchFamily="34" charset="0"/>
                <a:cs typeface="Segoe UI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010709938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5" grpId="0" animBg="1"/>
      <p:bldP spid="16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74638" y="2125662"/>
            <a:ext cx="11887200" cy="2179058"/>
          </a:xfrm>
        </p:spPr>
        <p:txBody>
          <a:bodyPr/>
          <a:lstStyle/>
          <a:p>
            <a:r>
              <a:rPr lang="en-US" dirty="0"/>
              <a:t>Monitoring begins at the platform level</a:t>
            </a:r>
          </a:p>
        </p:txBody>
      </p:sp>
    </p:spTree>
    <p:extLst>
      <p:ext uri="{BB962C8B-B14F-4D97-AF65-F5344CB8AC3E}">
        <p14:creationId xmlns:p14="http://schemas.microsoft.com/office/powerpoint/2010/main" val="2673757639"/>
      </p:ext>
    </p:extLst>
  </p:cSld>
  <p:clrMapOvr>
    <a:masterClrMapping/>
  </p:clrMapOvr>
  <p:transition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>
          <a:xfrm>
            <a:off x="274638" y="1212850"/>
            <a:ext cx="11887200" cy="3120854"/>
          </a:xfrm>
        </p:spPr>
        <p:txBody>
          <a:bodyPr/>
          <a:lstStyle/>
          <a:p>
            <a:r>
              <a:rPr lang="en-US" dirty="0"/>
              <a:t>Built-In monitoring support for Azure resources</a:t>
            </a:r>
          </a:p>
          <a:p>
            <a:r>
              <a:rPr lang="en-US" dirty="0"/>
              <a:t>Out-of-box metrics and logs</a:t>
            </a:r>
          </a:p>
          <a:p>
            <a:r>
              <a:rPr lang="en-US" dirty="0"/>
              <a:t>Alert rules to get notified &amp; take automated actions</a:t>
            </a:r>
          </a:p>
          <a:p>
            <a:r>
              <a:rPr lang="en-US" dirty="0"/>
              <a:t>APIs for 3</a:t>
            </a:r>
            <a:r>
              <a:rPr lang="en-US" baseline="30000" dirty="0"/>
              <a:t>rd</a:t>
            </a:r>
            <a:r>
              <a:rPr lang="en-US" dirty="0"/>
              <a:t> party integration</a:t>
            </a:r>
          </a:p>
          <a:p>
            <a:r>
              <a:rPr lang="en-US" dirty="0"/>
              <a:t>Enable advanced monitoring and analytics experiences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Azure Monitor </a:t>
            </a:r>
          </a:p>
        </p:txBody>
      </p:sp>
    </p:spTree>
    <p:extLst>
      <p:ext uri="{BB962C8B-B14F-4D97-AF65-F5344CB8AC3E}">
        <p14:creationId xmlns:p14="http://schemas.microsoft.com/office/powerpoint/2010/main" val="2030824092"/>
      </p:ext>
    </p:extLst>
  </p:cSld>
  <p:clrMapOvr>
    <a:masterClrMapping/>
  </p:clrMapOvr>
  <p:transition>
    <p:fad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>
          <a:xfrm>
            <a:off x="274638" y="1212850"/>
            <a:ext cx="11887200" cy="3120854"/>
          </a:xfrm>
        </p:spPr>
        <p:txBody>
          <a:bodyPr/>
          <a:lstStyle/>
          <a:p>
            <a:r>
              <a:rPr lang="en-US" dirty="0"/>
              <a:t>Contains log of management operations on resources</a:t>
            </a:r>
          </a:p>
          <a:p>
            <a:r>
              <a:rPr lang="en-US" dirty="0"/>
              <a:t>Consume via portal or REST API</a:t>
            </a:r>
          </a:p>
          <a:p>
            <a:r>
              <a:rPr lang="en-US" dirty="0"/>
              <a:t>90-day data retention</a:t>
            </a:r>
          </a:p>
          <a:p>
            <a:r>
              <a:rPr lang="en-US" dirty="0"/>
              <a:t>Export to Blob storage or stream to Event Hub</a:t>
            </a:r>
          </a:p>
          <a:p>
            <a:r>
              <a:rPr lang="en-US" dirty="0"/>
              <a:t>Built-in analytics via Log Analytics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274638" y="296863"/>
            <a:ext cx="11889564" cy="917575"/>
          </a:xfrm>
        </p:spPr>
        <p:txBody>
          <a:bodyPr/>
          <a:lstStyle/>
          <a:p>
            <a:r>
              <a:rPr lang="en-US" dirty="0"/>
              <a:t>Activity Log</a:t>
            </a:r>
          </a:p>
        </p:txBody>
      </p:sp>
    </p:spTree>
    <p:extLst>
      <p:ext uri="{BB962C8B-B14F-4D97-AF65-F5344CB8AC3E}">
        <p14:creationId xmlns:p14="http://schemas.microsoft.com/office/powerpoint/2010/main" val="1761049529"/>
      </p:ext>
    </p:extLst>
  </p:cSld>
  <p:clrMapOvr>
    <a:masterClrMapping/>
  </p:clrMapOvr>
  <p:transition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>
          <a:xfrm>
            <a:off x="274638" y="1212850"/>
            <a:ext cx="11887200" cy="3730252"/>
          </a:xfrm>
        </p:spPr>
        <p:txBody>
          <a:bodyPr/>
          <a:lstStyle/>
          <a:p>
            <a:r>
              <a:rPr lang="en-US" dirty="0"/>
              <a:t>Azure resources provide metrics</a:t>
            </a:r>
          </a:p>
          <a:p>
            <a:r>
              <a:rPr lang="en-US" dirty="0"/>
              <a:t>1-minute granularity</a:t>
            </a:r>
          </a:p>
          <a:p>
            <a:r>
              <a:rPr lang="en-US" dirty="0"/>
              <a:t>30-day data retention </a:t>
            </a:r>
          </a:p>
          <a:p>
            <a:r>
              <a:rPr lang="en-US" dirty="0"/>
              <a:t>No diagnostics setup (or storage account) required</a:t>
            </a:r>
          </a:p>
          <a:p>
            <a:r>
              <a:rPr lang="en-US" dirty="0"/>
              <a:t>Consume via Portal or REST API</a:t>
            </a:r>
          </a:p>
          <a:p>
            <a:r>
              <a:rPr lang="en-US" dirty="0"/>
              <a:t>Opt-in to detailed monitoring on VMs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Metrics</a:t>
            </a:r>
          </a:p>
        </p:txBody>
      </p:sp>
    </p:spTree>
    <p:extLst>
      <p:ext uri="{BB962C8B-B14F-4D97-AF65-F5344CB8AC3E}">
        <p14:creationId xmlns:p14="http://schemas.microsoft.com/office/powerpoint/2010/main" val="607640905"/>
      </p:ext>
    </p:extLst>
  </p:cSld>
  <p:clrMapOvr>
    <a:masterClrMapping/>
  </p:clrMapOvr>
  <p:transition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>
          <a:xfrm>
            <a:off x="274638" y="1212850"/>
            <a:ext cx="11887200" cy="3010055"/>
          </a:xfrm>
        </p:spPr>
        <p:txBody>
          <a:bodyPr/>
          <a:lstStyle/>
          <a:p>
            <a:r>
              <a:rPr lang="en-US" dirty="0"/>
              <a:t>Manage alerts all in one place</a:t>
            </a:r>
          </a:p>
          <a:p>
            <a:r>
              <a:rPr lang="en-US" dirty="0"/>
              <a:t>Alert on platform, app, and custom metrics with email and webhook notifications</a:t>
            </a:r>
          </a:p>
          <a:p>
            <a:r>
              <a:rPr lang="en-US" dirty="0"/>
              <a:t>Alerts on Activity Log and Service Health notifications</a:t>
            </a:r>
          </a:p>
          <a:p>
            <a:r>
              <a:rPr lang="en-US" dirty="0"/>
              <a:t>Manage alerts easily using Notification Groups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Alert Rules</a:t>
            </a:r>
          </a:p>
        </p:txBody>
      </p:sp>
    </p:spTree>
    <p:extLst>
      <p:ext uri="{BB962C8B-B14F-4D97-AF65-F5344CB8AC3E}">
        <p14:creationId xmlns:p14="http://schemas.microsoft.com/office/powerpoint/2010/main" val="56977839"/>
      </p:ext>
    </p:extLst>
  </p:cSld>
  <p:clrMapOvr>
    <a:masterClrMapping/>
  </p:clrMapOvr>
  <p:transition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>
          <a:xfrm>
            <a:off x="274638" y="1212850"/>
            <a:ext cx="11887200" cy="3010055"/>
          </a:xfrm>
        </p:spPr>
        <p:txBody>
          <a:bodyPr/>
          <a:lstStyle/>
          <a:p>
            <a:r>
              <a:rPr lang="en-US" dirty="0"/>
              <a:t>Manage diagnostics settings in one place</a:t>
            </a:r>
          </a:p>
          <a:p>
            <a:r>
              <a:rPr lang="en-US" dirty="0"/>
              <a:t>Blob storage for archival or offline reporting</a:t>
            </a:r>
          </a:p>
          <a:p>
            <a:r>
              <a:rPr lang="en-US" dirty="0"/>
              <a:t>Stream to Event Hub for custom app or 3</a:t>
            </a:r>
            <a:r>
              <a:rPr lang="en-US" baseline="30000" dirty="0"/>
              <a:t>rd</a:t>
            </a:r>
            <a:r>
              <a:rPr lang="en-US" dirty="0"/>
              <a:t> party integration</a:t>
            </a:r>
          </a:p>
          <a:p>
            <a:r>
              <a:rPr lang="en-US" dirty="0"/>
              <a:t>Route to OMS Log Analytics for advanced analysis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Diagnostic Logs</a:t>
            </a:r>
          </a:p>
        </p:txBody>
      </p:sp>
    </p:spTree>
    <p:extLst>
      <p:ext uri="{BB962C8B-B14F-4D97-AF65-F5344CB8AC3E}">
        <p14:creationId xmlns:p14="http://schemas.microsoft.com/office/powerpoint/2010/main" val="1991169077"/>
      </p:ext>
    </p:extLst>
  </p:cSld>
  <p:clrMapOvr>
    <a:masterClrMapping/>
  </p:clrMapOvr>
  <p:transition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88896" y="1451543"/>
            <a:ext cx="2109730" cy="210973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75789" y="5472660"/>
            <a:ext cx="2878054" cy="755489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03363" y="1912673"/>
            <a:ext cx="2545084" cy="521069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75634" y="4130581"/>
            <a:ext cx="2935941" cy="518683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9098" y="5478646"/>
            <a:ext cx="2285633" cy="1142816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18237" y="1840008"/>
            <a:ext cx="2966168" cy="666399"/>
          </a:xfrm>
          <a:prstGeom prst="rect">
            <a:avLst/>
          </a:prstGeom>
        </p:spPr>
      </p:pic>
      <p:pic>
        <p:nvPicPr>
          <p:cNvPr id="1026" name="Picture 2" descr="https://newrelic.com/assets/newrelic/source/NewRelic-logo-square.pn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24005" y="3531077"/>
            <a:ext cx="1695162" cy="13745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11343" y="4100346"/>
            <a:ext cx="2847498" cy="289576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20242" y="5022761"/>
            <a:ext cx="1911325" cy="1297995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6422" y="1620296"/>
            <a:ext cx="1722143" cy="1722143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9099" y="4075488"/>
            <a:ext cx="2263879" cy="670109"/>
          </a:xfrm>
          <a:prstGeom prst="rect">
            <a:avLst/>
          </a:prstGeom>
        </p:spPr>
      </p:pic>
      <p:pic>
        <p:nvPicPr>
          <p:cNvPr id="18" name="Content Placeholder 3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97222" y="5671759"/>
            <a:ext cx="3079641" cy="56564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3</a:t>
            </a:r>
            <a:r>
              <a:rPr lang="en-US" baseline="30000" dirty="0"/>
              <a:t>rd</a:t>
            </a:r>
            <a:r>
              <a:rPr lang="en-US" dirty="0"/>
              <a:t> Party Integrations</a:t>
            </a:r>
          </a:p>
        </p:txBody>
      </p:sp>
    </p:spTree>
    <p:extLst>
      <p:ext uri="{BB962C8B-B14F-4D97-AF65-F5344CB8AC3E}">
        <p14:creationId xmlns:p14="http://schemas.microsoft.com/office/powerpoint/2010/main" val="3218193221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7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7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75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7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7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7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7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7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Demo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 dirty="0"/>
              <a:t>Azure Monitor</a:t>
            </a:r>
          </a:p>
        </p:txBody>
      </p:sp>
    </p:spTree>
    <p:extLst>
      <p:ext uri="{BB962C8B-B14F-4D97-AF65-F5344CB8AC3E}">
        <p14:creationId xmlns:p14="http://schemas.microsoft.com/office/powerpoint/2010/main" val="6025879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Monitoring from the inside out</a:t>
            </a:r>
          </a:p>
        </p:txBody>
      </p:sp>
    </p:spTree>
    <p:extLst>
      <p:ext uri="{BB962C8B-B14F-4D97-AF65-F5344CB8AC3E}">
        <p14:creationId xmlns:p14="http://schemas.microsoft.com/office/powerpoint/2010/main" val="1345340256"/>
      </p:ext>
    </p:extLst>
  </p:cSld>
  <p:clrMapOvr>
    <a:masterClrMapping/>
  </p:clrMapOvr>
  <p:transition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>
          <a:xfrm>
            <a:off x="274638" y="1212850"/>
            <a:ext cx="11887200" cy="3730252"/>
          </a:xfrm>
        </p:spPr>
        <p:txBody>
          <a:bodyPr/>
          <a:lstStyle/>
          <a:p>
            <a:r>
              <a:rPr lang="en-US" dirty="0"/>
              <a:t>Consolidated analytics across server and client</a:t>
            </a:r>
          </a:p>
          <a:p>
            <a:r>
              <a:rPr lang="en-US" dirty="0"/>
              <a:t>Analyzes usage patterns</a:t>
            </a:r>
          </a:p>
          <a:p>
            <a:r>
              <a:rPr lang="en-US" dirty="0"/>
              <a:t>Detect, triage, and diagnose performance issues</a:t>
            </a:r>
          </a:p>
          <a:p>
            <a:r>
              <a:rPr lang="en-US" dirty="0"/>
              <a:t>Support for mobile and web applications</a:t>
            </a:r>
          </a:p>
          <a:p>
            <a:r>
              <a:rPr lang="en-US" dirty="0"/>
              <a:t>Built-in tooling for a variety of IDE’s and frameworks</a:t>
            </a:r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274639" y="284054"/>
            <a:ext cx="11889564" cy="917575"/>
          </a:xfrm>
        </p:spPr>
        <p:txBody>
          <a:bodyPr/>
          <a:lstStyle/>
          <a:p>
            <a:r>
              <a:rPr lang="en-US" dirty="0"/>
              <a:t>Application Insights</a:t>
            </a:r>
          </a:p>
        </p:txBody>
      </p:sp>
    </p:spTree>
    <p:extLst>
      <p:ext uri="{BB962C8B-B14F-4D97-AF65-F5344CB8AC3E}">
        <p14:creationId xmlns:p14="http://schemas.microsoft.com/office/powerpoint/2010/main" val="2736784898"/>
      </p:ext>
    </p:extLst>
  </p:cSld>
  <p:clrMapOvr>
    <a:masterClrMapping/>
  </p:clrMapOvr>
  <p:transition>
    <p:fad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Sources of Telemetry Data</a:t>
            </a:r>
          </a:p>
        </p:txBody>
      </p:sp>
      <p:grpSp>
        <p:nvGrpSpPr>
          <p:cNvPr id="5" name="Group 4"/>
          <p:cNvGrpSpPr/>
          <p:nvPr/>
        </p:nvGrpSpPr>
        <p:grpSpPr>
          <a:xfrm>
            <a:off x="1353498" y="1405874"/>
            <a:ext cx="3425082" cy="1147154"/>
            <a:chOff x="7590294" y="801789"/>
            <a:chExt cx="3358228" cy="1124763"/>
          </a:xfrm>
        </p:grpSpPr>
        <p:sp>
          <p:nvSpPr>
            <p:cNvPr id="7" name="TextBox 6"/>
            <p:cNvSpPr txBox="1"/>
            <p:nvPr/>
          </p:nvSpPr>
          <p:spPr>
            <a:xfrm>
              <a:off x="7590294" y="801789"/>
              <a:ext cx="3290945" cy="640416"/>
            </a:xfrm>
            <a:prstGeom prst="rect">
              <a:avLst/>
            </a:prstGeom>
            <a:noFill/>
          </p:spPr>
          <p:txBody>
            <a:bodyPr wrap="none" lIns="190234" tIns="152188" rIns="190234" bIns="152188" rtlCol="0">
              <a:spAutoFit/>
            </a:bodyPr>
            <a:lstStyle/>
            <a:p>
              <a:pPr defTabSz="951304">
                <a:lnSpc>
                  <a:spcPct val="90000"/>
                </a:lnSpc>
                <a:defRPr/>
              </a:pPr>
              <a:r>
                <a:rPr lang="en-US" sz="2448" b="1" kern="0" dirty="0">
                  <a:solidFill>
                    <a:schemeClr val="accent2"/>
                  </a:solidFill>
                  <a:latin typeface="+mj-lt"/>
                </a:rPr>
                <a:t>Outside-in monitoring</a:t>
              </a:r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7590294" y="1181979"/>
              <a:ext cx="3358228" cy="744573"/>
            </a:xfrm>
            <a:prstGeom prst="rect">
              <a:avLst/>
            </a:prstGeom>
            <a:noFill/>
          </p:spPr>
          <p:txBody>
            <a:bodyPr wrap="none" lIns="190234" tIns="152188" rIns="190234" bIns="152188" rtlCol="0">
              <a:spAutoFit/>
            </a:bodyPr>
            <a:lstStyle/>
            <a:p>
              <a:pPr defTabSz="951304">
                <a:lnSpc>
                  <a:spcPct val="90000"/>
                </a:lnSpc>
                <a:defRPr/>
              </a:pPr>
              <a:r>
                <a:rPr lang="en-US" sz="1632" kern="0" dirty="0"/>
                <a:t>URL pings and web tests from 16</a:t>
              </a:r>
              <a:br>
                <a:rPr lang="en-US" sz="1632" kern="0" dirty="0"/>
              </a:br>
              <a:r>
                <a:rPr lang="en-US" sz="1632" kern="0" dirty="0"/>
                <a:t>global points of presence</a:t>
              </a:r>
            </a:p>
          </p:txBody>
        </p:sp>
      </p:grpSp>
      <p:sp>
        <p:nvSpPr>
          <p:cNvPr id="6" name="Oval 5"/>
          <p:cNvSpPr/>
          <p:nvPr/>
        </p:nvSpPr>
        <p:spPr bwMode="auto">
          <a:xfrm>
            <a:off x="452068" y="1578574"/>
            <a:ext cx="810491" cy="810491"/>
          </a:xfrm>
          <a:prstGeom prst="ellipse">
            <a:avLst/>
          </a:prstGeom>
          <a:solidFill>
            <a:schemeClr val="accent1"/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defTabSz="932472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2400" dirty="0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  <a:ea typeface="Segoe UI" pitchFamily="34" charset="0"/>
                <a:cs typeface="Segoe UI" pitchFamily="34" charset="0"/>
              </a:rPr>
              <a:t>1</a:t>
            </a:r>
          </a:p>
        </p:txBody>
      </p:sp>
      <p:grpSp>
        <p:nvGrpSpPr>
          <p:cNvPr id="10" name="Group 9"/>
          <p:cNvGrpSpPr/>
          <p:nvPr/>
        </p:nvGrpSpPr>
        <p:grpSpPr>
          <a:xfrm>
            <a:off x="1353498" y="3135105"/>
            <a:ext cx="4483739" cy="1147154"/>
            <a:chOff x="7590294" y="2161552"/>
            <a:chExt cx="4396224" cy="1124763"/>
          </a:xfrm>
        </p:grpSpPr>
        <p:sp>
          <p:nvSpPr>
            <p:cNvPr id="12" name="TextBox 11"/>
            <p:cNvSpPr txBox="1"/>
            <p:nvPr/>
          </p:nvSpPr>
          <p:spPr>
            <a:xfrm>
              <a:off x="7590294" y="2161552"/>
              <a:ext cx="3526586" cy="640416"/>
            </a:xfrm>
            <a:prstGeom prst="rect">
              <a:avLst/>
            </a:prstGeom>
            <a:noFill/>
          </p:spPr>
          <p:txBody>
            <a:bodyPr wrap="none" lIns="190234" tIns="152188" rIns="190234" bIns="152188" rtlCol="0">
              <a:spAutoFit/>
            </a:bodyPr>
            <a:lstStyle/>
            <a:p>
              <a:pPr defTabSz="951304">
                <a:lnSpc>
                  <a:spcPct val="90000"/>
                </a:lnSpc>
                <a:defRPr/>
              </a:pPr>
              <a:r>
                <a:rPr lang="en-US" sz="2448" b="1" kern="0" dirty="0">
                  <a:solidFill>
                    <a:schemeClr val="accent2"/>
                  </a:solidFill>
                  <a:latin typeface="+mj-lt"/>
                </a:rPr>
                <a:t>Observed user behavior</a:t>
              </a:r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7590294" y="2541742"/>
              <a:ext cx="4396224" cy="744573"/>
            </a:xfrm>
            <a:prstGeom prst="rect">
              <a:avLst/>
            </a:prstGeom>
            <a:noFill/>
          </p:spPr>
          <p:txBody>
            <a:bodyPr wrap="square" lIns="190234" tIns="152188" rIns="190234" bIns="152188" rtlCol="0">
              <a:spAutoFit/>
            </a:bodyPr>
            <a:lstStyle/>
            <a:p>
              <a:pPr defTabSz="951304">
                <a:lnSpc>
                  <a:spcPct val="90000"/>
                </a:lnSpc>
              </a:pPr>
              <a:r>
                <a:rPr lang="en-US" sz="1632" kern="0" dirty="0"/>
                <a:t>Real user monitoring for deeper diagnostic insights</a:t>
              </a:r>
            </a:p>
          </p:txBody>
        </p:sp>
      </p:grpSp>
      <p:sp>
        <p:nvSpPr>
          <p:cNvPr id="11" name="Oval 10"/>
          <p:cNvSpPr/>
          <p:nvPr/>
        </p:nvSpPr>
        <p:spPr bwMode="auto">
          <a:xfrm>
            <a:off x="452068" y="3301505"/>
            <a:ext cx="810491" cy="810491"/>
          </a:xfrm>
          <a:prstGeom prst="ellipse">
            <a:avLst/>
          </a:prstGeom>
          <a:solidFill>
            <a:schemeClr val="accent1"/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defTabSz="932472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2400" dirty="0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  <a:ea typeface="Segoe UI" pitchFamily="34" charset="0"/>
                <a:cs typeface="Segoe UI" pitchFamily="34" charset="0"/>
              </a:rPr>
              <a:t>2</a:t>
            </a:r>
          </a:p>
        </p:txBody>
      </p:sp>
      <p:grpSp>
        <p:nvGrpSpPr>
          <p:cNvPr id="15" name="Group 14"/>
          <p:cNvGrpSpPr/>
          <p:nvPr/>
        </p:nvGrpSpPr>
        <p:grpSpPr>
          <a:xfrm>
            <a:off x="1353498" y="4864336"/>
            <a:ext cx="4185361" cy="1156152"/>
            <a:chOff x="7590294" y="2161552"/>
            <a:chExt cx="4103667" cy="1133585"/>
          </a:xfrm>
        </p:grpSpPr>
        <p:sp>
          <p:nvSpPr>
            <p:cNvPr id="17" name="TextBox 16"/>
            <p:cNvSpPr txBox="1"/>
            <p:nvPr/>
          </p:nvSpPr>
          <p:spPr>
            <a:xfrm>
              <a:off x="7590294" y="2161552"/>
              <a:ext cx="4103667" cy="640416"/>
            </a:xfrm>
            <a:prstGeom prst="rect">
              <a:avLst/>
            </a:prstGeom>
            <a:noFill/>
          </p:spPr>
          <p:txBody>
            <a:bodyPr wrap="none" lIns="190234" tIns="152188" rIns="190234" bIns="152188" rtlCol="0">
              <a:spAutoFit/>
            </a:bodyPr>
            <a:lstStyle/>
            <a:p>
              <a:pPr defTabSz="951304">
                <a:lnSpc>
                  <a:spcPct val="90000"/>
                </a:lnSpc>
                <a:defRPr/>
              </a:pPr>
              <a:r>
                <a:rPr lang="en-US" sz="2448" b="1" kern="0" dirty="0">
                  <a:solidFill>
                    <a:schemeClr val="accent2"/>
                  </a:solidFill>
                  <a:latin typeface="+mj-lt"/>
                </a:rPr>
                <a:t>Developer traces and events</a:t>
              </a:r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7590294" y="2541742"/>
              <a:ext cx="3843981" cy="753395"/>
            </a:xfrm>
            <a:prstGeom prst="rect">
              <a:avLst/>
            </a:prstGeom>
            <a:noFill/>
          </p:spPr>
          <p:txBody>
            <a:bodyPr wrap="none" lIns="190234" tIns="152188" rIns="190234" bIns="152188" rtlCol="0">
              <a:spAutoFit/>
            </a:bodyPr>
            <a:lstStyle/>
            <a:p>
              <a:pPr defTabSz="951304">
                <a:lnSpc>
                  <a:spcPct val="90000"/>
                </a:lnSpc>
              </a:pPr>
              <a:r>
                <a:rPr lang="en-US" sz="1632" kern="0" dirty="0"/>
                <a:t>Whatever the developer would like to</a:t>
              </a:r>
              <a:br>
                <a:rPr lang="en-US" sz="1632" kern="0" dirty="0"/>
              </a:br>
              <a:r>
                <a:rPr lang="en-US" sz="1632" kern="0" dirty="0"/>
                <a:t>send to Application Insights</a:t>
              </a:r>
            </a:p>
          </p:txBody>
        </p:sp>
      </p:grpSp>
      <p:sp>
        <p:nvSpPr>
          <p:cNvPr id="16" name="Oval 15"/>
          <p:cNvSpPr/>
          <p:nvPr/>
        </p:nvSpPr>
        <p:spPr bwMode="auto">
          <a:xfrm>
            <a:off x="452068" y="5035793"/>
            <a:ext cx="810491" cy="810491"/>
          </a:xfrm>
          <a:prstGeom prst="ellipse">
            <a:avLst/>
          </a:prstGeom>
          <a:solidFill>
            <a:schemeClr val="accent1"/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defTabSz="932472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2400" dirty="0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  <a:ea typeface="Segoe UI" pitchFamily="34" charset="0"/>
                <a:cs typeface="Segoe UI" pitchFamily="34" charset="0"/>
              </a:rPr>
              <a:t>3</a:t>
            </a:r>
          </a:p>
        </p:txBody>
      </p:sp>
      <p:grpSp>
        <p:nvGrpSpPr>
          <p:cNvPr id="20" name="Group 19"/>
          <p:cNvGrpSpPr/>
          <p:nvPr/>
        </p:nvGrpSpPr>
        <p:grpSpPr>
          <a:xfrm>
            <a:off x="7198321" y="2059039"/>
            <a:ext cx="4540136" cy="1156152"/>
            <a:chOff x="7590294" y="2161552"/>
            <a:chExt cx="4451518" cy="1133585"/>
          </a:xfrm>
        </p:grpSpPr>
        <p:sp>
          <p:nvSpPr>
            <p:cNvPr id="22" name="TextBox 21"/>
            <p:cNvSpPr txBox="1"/>
            <p:nvPr/>
          </p:nvSpPr>
          <p:spPr>
            <a:xfrm>
              <a:off x="7590294" y="2161552"/>
              <a:ext cx="4406634" cy="640416"/>
            </a:xfrm>
            <a:prstGeom prst="rect">
              <a:avLst/>
            </a:prstGeom>
            <a:noFill/>
          </p:spPr>
          <p:txBody>
            <a:bodyPr wrap="none" lIns="190234" tIns="152188" rIns="190234" bIns="152188" rtlCol="0">
              <a:spAutoFit/>
            </a:bodyPr>
            <a:lstStyle/>
            <a:p>
              <a:pPr defTabSz="951304">
                <a:lnSpc>
                  <a:spcPct val="90000"/>
                </a:lnSpc>
                <a:defRPr/>
              </a:pPr>
              <a:r>
                <a:rPr lang="en-US" sz="2448" b="1" kern="0" dirty="0">
                  <a:solidFill>
                    <a:schemeClr val="accent2"/>
                  </a:solidFill>
                  <a:latin typeface="+mj-lt"/>
                </a:rPr>
                <a:t>Observed application behavior</a:t>
              </a:r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7590294" y="2541742"/>
              <a:ext cx="4451518" cy="753395"/>
            </a:xfrm>
            <a:prstGeom prst="rect">
              <a:avLst/>
            </a:prstGeom>
            <a:noFill/>
          </p:spPr>
          <p:txBody>
            <a:bodyPr wrap="none" lIns="190234" tIns="152188" rIns="190234" bIns="152188" rtlCol="0">
              <a:spAutoFit/>
            </a:bodyPr>
            <a:lstStyle/>
            <a:p>
              <a:pPr defTabSz="951304">
                <a:lnSpc>
                  <a:spcPct val="90000"/>
                </a:lnSpc>
              </a:pPr>
              <a:r>
                <a:rPr lang="en-US" sz="1632" kern="0" dirty="0"/>
                <a:t>No coding required – service dependencies,</a:t>
              </a:r>
              <a:br>
                <a:rPr lang="en-US" sz="1632" kern="0" dirty="0"/>
              </a:br>
              <a:r>
                <a:rPr lang="en-US" sz="1632" kern="0" dirty="0"/>
                <a:t>queries, response time, exceptions, logs, etc.</a:t>
              </a:r>
            </a:p>
          </p:txBody>
        </p:sp>
      </p:grpSp>
      <p:sp>
        <p:nvSpPr>
          <p:cNvPr id="21" name="Oval 20"/>
          <p:cNvSpPr/>
          <p:nvPr/>
        </p:nvSpPr>
        <p:spPr bwMode="auto">
          <a:xfrm>
            <a:off x="6296891" y="2231870"/>
            <a:ext cx="810491" cy="810491"/>
          </a:xfrm>
          <a:prstGeom prst="ellipse">
            <a:avLst/>
          </a:prstGeom>
          <a:solidFill>
            <a:schemeClr val="accent1"/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defTabSz="932472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2400" dirty="0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  <a:ea typeface="Segoe UI" pitchFamily="34" charset="0"/>
                <a:cs typeface="Segoe UI" pitchFamily="34" charset="0"/>
              </a:rPr>
              <a:t>4</a:t>
            </a:r>
          </a:p>
        </p:txBody>
      </p:sp>
      <p:grpSp>
        <p:nvGrpSpPr>
          <p:cNvPr id="25" name="Group 24"/>
          <p:cNvGrpSpPr/>
          <p:nvPr/>
        </p:nvGrpSpPr>
        <p:grpSpPr>
          <a:xfrm>
            <a:off x="7198321" y="4008408"/>
            <a:ext cx="3964646" cy="925627"/>
            <a:chOff x="7590294" y="2161552"/>
            <a:chExt cx="3887261" cy="907560"/>
          </a:xfrm>
        </p:grpSpPr>
        <p:sp>
          <p:nvSpPr>
            <p:cNvPr id="27" name="TextBox 26"/>
            <p:cNvSpPr txBox="1"/>
            <p:nvPr/>
          </p:nvSpPr>
          <p:spPr>
            <a:xfrm>
              <a:off x="7590294" y="2161552"/>
              <a:ext cx="3887261" cy="640416"/>
            </a:xfrm>
            <a:prstGeom prst="rect">
              <a:avLst/>
            </a:prstGeom>
            <a:noFill/>
          </p:spPr>
          <p:txBody>
            <a:bodyPr wrap="none" lIns="190234" tIns="152188" rIns="190234" bIns="152188" rtlCol="0">
              <a:spAutoFit/>
            </a:bodyPr>
            <a:lstStyle/>
            <a:p>
              <a:pPr defTabSz="951304">
                <a:lnSpc>
                  <a:spcPct val="90000"/>
                </a:lnSpc>
                <a:defRPr/>
              </a:pPr>
              <a:r>
                <a:rPr lang="en-US" sz="2448" b="1" kern="0" dirty="0">
                  <a:solidFill>
                    <a:schemeClr val="accent2"/>
                  </a:solidFill>
                  <a:latin typeface="+mj-lt"/>
                </a:rPr>
                <a:t>Infrastructure performance</a:t>
              </a:r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7590294" y="2541741"/>
              <a:ext cx="3122630" cy="527371"/>
            </a:xfrm>
            <a:prstGeom prst="rect">
              <a:avLst/>
            </a:prstGeom>
            <a:noFill/>
          </p:spPr>
          <p:txBody>
            <a:bodyPr wrap="none" lIns="190234" tIns="152188" rIns="190234" bIns="152188" rtlCol="0">
              <a:spAutoFit/>
            </a:bodyPr>
            <a:lstStyle/>
            <a:p>
              <a:pPr defTabSz="951304">
                <a:lnSpc>
                  <a:spcPct val="90000"/>
                </a:lnSpc>
              </a:pPr>
              <a:r>
                <a:rPr lang="en-US" sz="1632" kern="0" dirty="0"/>
                <a:t>System performance counters</a:t>
              </a:r>
            </a:p>
          </p:txBody>
        </p:sp>
      </p:grpSp>
      <p:sp>
        <p:nvSpPr>
          <p:cNvPr id="26" name="Oval 25"/>
          <p:cNvSpPr/>
          <p:nvPr/>
        </p:nvSpPr>
        <p:spPr bwMode="auto">
          <a:xfrm>
            <a:off x="6296891" y="4065976"/>
            <a:ext cx="810491" cy="810491"/>
          </a:xfrm>
          <a:prstGeom prst="ellipse">
            <a:avLst/>
          </a:prstGeom>
          <a:solidFill>
            <a:schemeClr val="accent1"/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defTabSz="932472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2400" dirty="0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  <a:ea typeface="Segoe UI" pitchFamily="34" charset="0"/>
                <a:cs typeface="Segoe UI" pitchFamily="34" charset="0"/>
              </a:rPr>
              <a:t>5</a:t>
            </a:r>
          </a:p>
        </p:txBody>
      </p:sp>
    </p:spTree>
    <p:extLst>
      <p:ext uri="{BB962C8B-B14F-4D97-AF65-F5344CB8AC3E}">
        <p14:creationId xmlns:p14="http://schemas.microsoft.com/office/powerpoint/2010/main" val="2664815113"/>
      </p:ext>
    </p:extLst>
  </p:cSld>
  <p:clrMapOvr>
    <a:masterClrMapping/>
  </p:clrMapOvr>
  <p:transition>
    <p:fad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>
          <a:xfrm>
            <a:off x="274638" y="1212850"/>
            <a:ext cx="11887200" cy="3619452"/>
          </a:xfrm>
        </p:spPr>
        <p:txBody>
          <a:bodyPr/>
          <a:lstStyle/>
          <a:p>
            <a:r>
              <a:rPr lang="en-US" dirty="0"/>
              <a:t>Analyzes and detects potential problems based on historical telemetry data</a:t>
            </a:r>
          </a:p>
          <a:p>
            <a:r>
              <a:rPr lang="en-US" dirty="0"/>
              <a:t>Looks for abnormal patterns such as a rise in failures</a:t>
            </a:r>
          </a:p>
          <a:p>
            <a:r>
              <a:rPr lang="en-US" dirty="0"/>
              <a:t>Ping and multi-step web tests from 16 locations worldwide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Proactive Monitoring</a:t>
            </a:r>
          </a:p>
        </p:txBody>
      </p:sp>
    </p:spTree>
    <p:extLst>
      <p:ext uri="{BB962C8B-B14F-4D97-AF65-F5344CB8AC3E}">
        <p14:creationId xmlns:p14="http://schemas.microsoft.com/office/powerpoint/2010/main" val="835789946"/>
      </p:ext>
    </p:extLst>
  </p:cSld>
  <p:clrMapOvr>
    <a:masterClrMapping/>
  </p:clrMapOvr>
  <p:transition>
    <p:fad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Managing Dependencies</a:t>
            </a:r>
          </a:p>
        </p:txBody>
      </p:sp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>
          <a:xfrm>
            <a:off x="274639" y="1212849"/>
            <a:ext cx="5486399" cy="4173450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Application Map is a </a:t>
            </a:r>
            <a:br>
              <a:rPr lang="en-US" dirty="0"/>
            </a:br>
            <a:r>
              <a:rPr lang="en-US" dirty="0"/>
              <a:t>visual depiction of app</a:t>
            </a:r>
            <a:br>
              <a:rPr lang="en-US" dirty="0"/>
            </a:br>
            <a:r>
              <a:rPr lang="en-US" dirty="0"/>
              <a:t>components</a:t>
            </a:r>
            <a:br>
              <a:rPr lang="en-US" dirty="0"/>
            </a:br>
            <a:br>
              <a:rPr lang="en-US" dirty="0"/>
            </a:br>
            <a:r>
              <a:rPr lang="en-US" dirty="0"/>
              <a:t>Highlights potential</a:t>
            </a:r>
            <a:br>
              <a:rPr lang="en-US" dirty="0"/>
            </a:br>
            <a:r>
              <a:rPr lang="en-US" dirty="0"/>
              <a:t>problems regarding</a:t>
            </a:r>
            <a:br>
              <a:rPr lang="en-US" dirty="0"/>
            </a:br>
            <a:r>
              <a:rPr lang="en-US" dirty="0"/>
              <a:t>performance and</a:t>
            </a:r>
            <a:br>
              <a:rPr lang="en-US" dirty="0"/>
            </a:br>
            <a:r>
              <a:rPr lang="en-US" dirty="0"/>
              <a:t>failure rate</a:t>
            </a:r>
          </a:p>
        </p:txBody>
      </p:sp>
      <p:pic>
        <p:nvPicPr>
          <p:cNvPr id="1028" name="Picture 4" descr="app map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23" t="18865"/>
          <a:stretch/>
        </p:blipFill>
        <p:spPr bwMode="auto">
          <a:xfrm>
            <a:off x="5510327" y="1058862"/>
            <a:ext cx="6904588" cy="52435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76003321"/>
      </p:ext>
    </p:extLst>
  </p:cSld>
  <p:clrMapOvr>
    <a:masterClrMapping/>
  </p:clrMapOvr>
  <p:transition>
    <p:fad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Managing Data Flow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99085" y="2302830"/>
            <a:ext cx="2252340" cy="2252340"/>
          </a:xfrm>
          <a:prstGeom prst="rect">
            <a:avLst/>
          </a:prstGeom>
        </p:spPr>
      </p:pic>
      <p:grpSp>
        <p:nvGrpSpPr>
          <p:cNvPr id="6" name="Group 5"/>
          <p:cNvGrpSpPr/>
          <p:nvPr/>
        </p:nvGrpSpPr>
        <p:grpSpPr>
          <a:xfrm>
            <a:off x="59896" y="1416058"/>
            <a:ext cx="1916230" cy="1641497"/>
            <a:chOff x="59896" y="1416058"/>
            <a:chExt cx="1916230" cy="1641497"/>
          </a:xfrm>
        </p:grpSpPr>
        <p:pic>
          <p:nvPicPr>
            <p:cNvPr id="7" name="Picture 6"/>
            <p:cNvPicPr>
              <a:picLocks noChangeAspect="1"/>
            </p:cNvPicPr>
            <p:nvPr/>
          </p:nvPicPr>
          <p:blipFill>
            <a:blip r:embed="rId4" cstate="print">
              <a:biLevel thresh="2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11195" y="1416058"/>
              <a:ext cx="1013633" cy="1013633"/>
            </a:xfrm>
            <a:prstGeom prst="rect">
              <a:avLst/>
            </a:prstGeom>
          </p:spPr>
        </p:pic>
        <p:sp>
          <p:nvSpPr>
            <p:cNvPr id="8" name="TextBox 7"/>
            <p:cNvSpPr txBox="1"/>
            <p:nvPr/>
          </p:nvSpPr>
          <p:spPr>
            <a:xfrm>
              <a:off x="59896" y="2429691"/>
              <a:ext cx="1916230" cy="627864"/>
            </a:xfrm>
            <a:prstGeom prst="rect">
              <a:avLst/>
            </a:prstGeom>
            <a:noFill/>
          </p:spPr>
          <p:txBody>
            <a:bodyPr wrap="none" lIns="182880" tIns="146304" rIns="182880" bIns="146304" rtlCol="0">
              <a:spAutoFit/>
            </a:bodyPr>
            <a:lstStyle/>
            <a:p>
              <a:pPr algn="ctr">
                <a:lnSpc>
                  <a:spcPct val="90000"/>
                </a:lnSpc>
                <a:spcAft>
                  <a:spcPts val="600"/>
                </a:spcAft>
              </a:pPr>
              <a:r>
                <a:rPr lang="en-US" sz="2400" dirty="0">
                  <a:gradFill>
                    <a:gsLst>
                      <a:gs pos="2917">
                        <a:schemeClr val="tx1"/>
                      </a:gs>
                      <a:gs pos="30000">
                        <a:schemeClr val="tx1"/>
                      </a:gs>
                    </a:gsLst>
                    <a:lin ang="5400000" scaled="0"/>
                  </a:gradFill>
                </a:rPr>
                <a:t>Application</a:t>
              </a:r>
            </a:p>
          </p:txBody>
        </p:sp>
      </p:grpSp>
      <p:sp>
        <p:nvSpPr>
          <p:cNvPr id="9" name="TextBox 8"/>
          <p:cNvSpPr txBox="1"/>
          <p:nvPr/>
        </p:nvSpPr>
        <p:spPr>
          <a:xfrm>
            <a:off x="10067141" y="365440"/>
            <a:ext cx="1916229" cy="1037207"/>
          </a:xfrm>
          <a:prstGeom prst="rect">
            <a:avLst/>
          </a:prstGeom>
          <a:noFill/>
        </p:spPr>
        <p:txBody>
          <a:bodyPr wrap="none" lIns="182880" tIns="146304" rIns="182880" bIns="146304" rtlCol="0">
            <a:spAutoFit/>
          </a:bodyPr>
          <a:lstStyle/>
          <a:p>
            <a:pPr algn="ctr">
              <a:lnSpc>
                <a:spcPct val="90000"/>
              </a:lnSpc>
              <a:spcAft>
                <a:spcPts val="600"/>
              </a:spcAft>
            </a:pPr>
            <a:r>
              <a:rPr lang="en-US" sz="2400" dirty="0">
                <a:gradFill>
                  <a:gsLst>
                    <a:gs pos="2917">
                      <a:schemeClr val="tx1"/>
                    </a:gs>
                    <a:gs pos="30000">
                      <a:schemeClr val="tx1"/>
                    </a:gs>
                  </a:gsLst>
                  <a:lin ang="5400000" scaled="0"/>
                </a:gradFill>
              </a:rPr>
              <a:t>Application</a:t>
            </a:r>
          </a:p>
          <a:p>
            <a:pPr algn="ctr">
              <a:lnSpc>
                <a:spcPct val="90000"/>
              </a:lnSpc>
              <a:spcAft>
                <a:spcPts val="600"/>
              </a:spcAft>
            </a:pPr>
            <a:r>
              <a:rPr lang="en-US" sz="2400" dirty="0">
                <a:gradFill>
                  <a:gsLst>
                    <a:gs pos="2917">
                      <a:schemeClr val="tx1"/>
                    </a:gs>
                    <a:gs pos="30000">
                      <a:schemeClr val="tx1"/>
                    </a:gs>
                  </a:gsLst>
                  <a:lin ang="5400000" scaled="0"/>
                </a:gradFill>
              </a:rPr>
              <a:t>Insights</a:t>
            </a:r>
          </a:p>
        </p:txBody>
      </p:sp>
      <p:cxnSp>
        <p:nvCxnSpPr>
          <p:cNvPr id="10" name="Straight Connector 9"/>
          <p:cNvCxnSpPr/>
          <p:nvPr/>
        </p:nvCxnSpPr>
        <p:spPr>
          <a:xfrm>
            <a:off x="9535092" y="-124691"/>
            <a:ext cx="0" cy="7058891"/>
          </a:xfrm>
          <a:prstGeom prst="line">
            <a:avLst/>
          </a:prstGeom>
          <a:ln w="53975">
            <a:solidFill>
              <a:schemeClr val="tx1"/>
            </a:solidFill>
            <a:prstDash val="dash"/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/>
          <p:nvPr/>
        </p:nvCxnSpPr>
        <p:spPr>
          <a:xfrm>
            <a:off x="1820091" y="2236806"/>
            <a:ext cx="8395062" cy="0"/>
          </a:xfrm>
          <a:prstGeom prst="straightConnector1">
            <a:avLst/>
          </a:prstGeom>
          <a:ln w="136525">
            <a:solidFill>
              <a:schemeClr val="tx1"/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" name="Group 11"/>
          <p:cNvGrpSpPr/>
          <p:nvPr/>
        </p:nvGrpSpPr>
        <p:grpSpPr>
          <a:xfrm>
            <a:off x="59896" y="2909250"/>
            <a:ext cx="10007244" cy="1920319"/>
            <a:chOff x="59896" y="2909250"/>
            <a:chExt cx="10007244" cy="1920319"/>
          </a:xfrm>
        </p:grpSpPr>
        <p:grpSp>
          <p:nvGrpSpPr>
            <p:cNvPr id="13" name="Group 12"/>
            <p:cNvGrpSpPr/>
            <p:nvPr/>
          </p:nvGrpSpPr>
          <p:grpSpPr>
            <a:xfrm>
              <a:off x="4011241" y="2909250"/>
              <a:ext cx="3620991" cy="1824693"/>
              <a:chOff x="4011241" y="2909250"/>
              <a:chExt cx="3620991" cy="1824693"/>
            </a:xfrm>
          </p:grpSpPr>
          <p:sp>
            <p:nvSpPr>
              <p:cNvPr id="19" name="TextBox 18"/>
              <p:cNvSpPr txBox="1"/>
              <p:nvPr/>
            </p:nvSpPr>
            <p:spPr>
              <a:xfrm>
                <a:off x="4011241" y="4050679"/>
                <a:ext cx="1650516" cy="683264"/>
              </a:xfrm>
              <a:prstGeom prst="rect">
                <a:avLst/>
              </a:prstGeom>
              <a:noFill/>
            </p:spPr>
            <p:txBody>
              <a:bodyPr wrap="none" lIns="182880" tIns="146304" rIns="182880" bIns="146304" rtlCol="0">
                <a:spAutoFit/>
              </a:bodyPr>
              <a:lstStyle/>
              <a:p>
                <a:pPr>
                  <a:lnSpc>
                    <a:spcPct val="90000"/>
                  </a:lnSpc>
                  <a:spcAft>
                    <a:spcPts val="600"/>
                  </a:spcAft>
                </a:pPr>
                <a:r>
                  <a:rPr lang="en-US" sz="2800" dirty="0">
                    <a:gradFill>
                      <a:gsLst>
                        <a:gs pos="2917">
                          <a:schemeClr val="tx1"/>
                        </a:gs>
                        <a:gs pos="30000">
                          <a:schemeClr val="tx1"/>
                        </a:gs>
                      </a:gsLst>
                      <a:lin ang="5400000" scaled="0"/>
                    </a:gradFill>
                  </a:rPr>
                  <a:t>Filtering</a:t>
                </a:r>
              </a:p>
            </p:txBody>
          </p:sp>
          <p:sp>
            <p:nvSpPr>
              <p:cNvPr id="20" name="TextBox 19"/>
              <p:cNvSpPr txBox="1"/>
              <p:nvPr/>
            </p:nvSpPr>
            <p:spPr>
              <a:xfrm>
                <a:off x="4011241" y="3479964"/>
                <a:ext cx="3620991" cy="683264"/>
              </a:xfrm>
              <a:prstGeom prst="rect">
                <a:avLst/>
              </a:prstGeom>
              <a:noFill/>
            </p:spPr>
            <p:txBody>
              <a:bodyPr wrap="none" lIns="182880" tIns="146304" rIns="182880" bIns="146304" rtlCol="0">
                <a:spAutoFit/>
              </a:bodyPr>
              <a:lstStyle>
                <a:defPPr>
                  <a:defRPr lang="en-US"/>
                </a:defPPr>
                <a:lvl1pPr>
                  <a:lnSpc>
                    <a:spcPct val="90000"/>
                  </a:lnSpc>
                  <a:spcAft>
                    <a:spcPts val="600"/>
                  </a:spcAft>
                  <a:defRPr sz="2800">
                    <a:gradFill>
                      <a:gsLst>
                        <a:gs pos="2917">
                          <a:schemeClr val="tx1"/>
                        </a:gs>
                        <a:gs pos="30000">
                          <a:schemeClr val="tx1"/>
                        </a:gs>
                      </a:gsLst>
                      <a:lin ang="5400000" scaled="0"/>
                    </a:gradFill>
                  </a:defRPr>
                </a:lvl1pPr>
              </a:lstStyle>
              <a:p>
                <a:r>
                  <a:rPr lang="en-US" dirty="0"/>
                  <a:t>Fixed-Rate Sampling</a:t>
                </a:r>
              </a:p>
            </p:txBody>
          </p:sp>
          <p:sp>
            <p:nvSpPr>
              <p:cNvPr id="21" name="TextBox 20"/>
              <p:cNvSpPr txBox="1"/>
              <p:nvPr/>
            </p:nvSpPr>
            <p:spPr>
              <a:xfrm>
                <a:off x="4011241" y="2909250"/>
                <a:ext cx="3352008" cy="683264"/>
              </a:xfrm>
              <a:prstGeom prst="rect">
                <a:avLst/>
              </a:prstGeom>
              <a:noFill/>
            </p:spPr>
            <p:txBody>
              <a:bodyPr wrap="none" lIns="182880" tIns="146304" rIns="182880" bIns="146304" rtlCol="0">
                <a:spAutoFit/>
              </a:bodyPr>
              <a:lstStyle/>
              <a:p>
                <a:pPr>
                  <a:lnSpc>
                    <a:spcPct val="90000"/>
                  </a:lnSpc>
                  <a:spcAft>
                    <a:spcPts val="600"/>
                  </a:spcAft>
                </a:pPr>
                <a:r>
                  <a:rPr lang="en-US" sz="2800" dirty="0">
                    <a:gradFill>
                      <a:gsLst>
                        <a:gs pos="2917">
                          <a:schemeClr val="tx1"/>
                        </a:gs>
                        <a:gs pos="30000">
                          <a:schemeClr val="tx1"/>
                        </a:gs>
                      </a:gsLst>
                      <a:lin ang="5400000" scaled="0"/>
                    </a:gradFill>
                  </a:rPr>
                  <a:t>Adaptive Sampling</a:t>
                </a:r>
              </a:p>
            </p:txBody>
          </p:sp>
        </p:grpSp>
        <p:grpSp>
          <p:nvGrpSpPr>
            <p:cNvPr id="14" name="Group 13"/>
            <p:cNvGrpSpPr/>
            <p:nvPr/>
          </p:nvGrpSpPr>
          <p:grpSpPr>
            <a:xfrm>
              <a:off x="59896" y="3188072"/>
              <a:ext cx="1916230" cy="1641497"/>
              <a:chOff x="59896" y="3188072"/>
              <a:chExt cx="1916230" cy="1641497"/>
            </a:xfrm>
          </p:grpSpPr>
          <p:pic>
            <p:nvPicPr>
              <p:cNvPr id="17" name="Picture 16"/>
              <p:cNvPicPr>
                <a:picLocks noChangeAspect="1"/>
              </p:cNvPicPr>
              <p:nvPr/>
            </p:nvPicPr>
            <p:blipFill>
              <a:blip r:embed="rId4" cstate="print">
                <a:biLevel thresh="25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511195" y="3188072"/>
                <a:ext cx="1013633" cy="1013633"/>
              </a:xfrm>
              <a:prstGeom prst="rect">
                <a:avLst/>
              </a:prstGeom>
            </p:spPr>
          </p:pic>
          <p:sp>
            <p:nvSpPr>
              <p:cNvPr id="18" name="TextBox 17"/>
              <p:cNvSpPr txBox="1"/>
              <p:nvPr/>
            </p:nvSpPr>
            <p:spPr>
              <a:xfrm>
                <a:off x="59896" y="4201705"/>
                <a:ext cx="1916230" cy="627864"/>
              </a:xfrm>
              <a:prstGeom prst="rect">
                <a:avLst/>
              </a:prstGeom>
              <a:noFill/>
            </p:spPr>
            <p:txBody>
              <a:bodyPr wrap="none" lIns="182880" tIns="146304" rIns="182880" bIns="146304" rtlCol="0">
                <a:spAutoFit/>
              </a:bodyPr>
              <a:lstStyle/>
              <a:p>
                <a:pPr algn="ctr">
                  <a:lnSpc>
                    <a:spcPct val="90000"/>
                  </a:lnSpc>
                  <a:spcAft>
                    <a:spcPts val="600"/>
                  </a:spcAft>
                </a:pPr>
                <a:r>
                  <a:rPr lang="en-US" sz="2400" dirty="0">
                    <a:gradFill>
                      <a:gsLst>
                        <a:gs pos="2917">
                          <a:schemeClr val="tx1"/>
                        </a:gs>
                        <a:gs pos="30000">
                          <a:schemeClr val="tx1"/>
                        </a:gs>
                      </a:gsLst>
                      <a:lin ang="5400000" scaled="0"/>
                    </a:gradFill>
                  </a:rPr>
                  <a:t>Application</a:t>
                </a:r>
              </a:p>
            </p:txBody>
          </p:sp>
        </p:grpSp>
        <p:cxnSp>
          <p:nvCxnSpPr>
            <p:cNvPr id="15" name="Straight Arrow Connector 14"/>
            <p:cNvCxnSpPr/>
            <p:nvPr/>
          </p:nvCxnSpPr>
          <p:spPr>
            <a:xfrm>
              <a:off x="1820091" y="3865574"/>
              <a:ext cx="2116183" cy="0"/>
            </a:xfrm>
            <a:prstGeom prst="straightConnector1">
              <a:avLst/>
            </a:prstGeom>
            <a:ln w="136525">
              <a:solidFill>
                <a:schemeClr val="tx1"/>
              </a:solidFill>
              <a:headEnd type="non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Arrow Connector 15"/>
            <p:cNvCxnSpPr/>
            <p:nvPr/>
          </p:nvCxnSpPr>
          <p:spPr>
            <a:xfrm>
              <a:off x="7632232" y="3865574"/>
              <a:ext cx="2434908" cy="0"/>
            </a:xfrm>
            <a:prstGeom prst="straightConnector1">
              <a:avLst/>
            </a:prstGeom>
            <a:ln w="44450">
              <a:solidFill>
                <a:schemeClr val="tx1"/>
              </a:solidFill>
              <a:headEnd type="non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2" name="Group 21"/>
          <p:cNvGrpSpPr/>
          <p:nvPr/>
        </p:nvGrpSpPr>
        <p:grpSpPr>
          <a:xfrm>
            <a:off x="59896" y="4797534"/>
            <a:ext cx="12058117" cy="1804049"/>
            <a:chOff x="59896" y="4797534"/>
            <a:chExt cx="12058117" cy="1804049"/>
          </a:xfrm>
        </p:grpSpPr>
        <p:cxnSp>
          <p:nvCxnSpPr>
            <p:cNvPr id="23" name="Straight Arrow Connector 22"/>
            <p:cNvCxnSpPr/>
            <p:nvPr/>
          </p:nvCxnSpPr>
          <p:spPr>
            <a:xfrm>
              <a:off x="9535092" y="5526769"/>
              <a:ext cx="680061" cy="0"/>
            </a:xfrm>
            <a:prstGeom prst="straightConnector1">
              <a:avLst/>
            </a:prstGeom>
            <a:ln w="44450">
              <a:solidFill>
                <a:schemeClr val="tx1"/>
              </a:solidFill>
              <a:headEnd type="non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4" name="Group 23"/>
            <p:cNvGrpSpPr/>
            <p:nvPr/>
          </p:nvGrpSpPr>
          <p:grpSpPr>
            <a:xfrm>
              <a:off x="59896" y="4960086"/>
              <a:ext cx="1916230" cy="1641497"/>
              <a:chOff x="59896" y="4960086"/>
              <a:chExt cx="1916230" cy="1641497"/>
            </a:xfrm>
          </p:grpSpPr>
          <p:pic>
            <p:nvPicPr>
              <p:cNvPr id="28" name="Picture 27"/>
              <p:cNvPicPr>
                <a:picLocks noChangeAspect="1"/>
              </p:cNvPicPr>
              <p:nvPr/>
            </p:nvPicPr>
            <p:blipFill>
              <a:blip r:embed="rId4" cstate="print">
                <a:biLevel thresh="25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511195" y="4960086"/>
                <a:ext cx="1013633" cy="1013633"/>
              </a:xfrm>
              <a:prstGeom prst="rect">
                <a:avLst/>
              </a:prstGeom>
            </p:spPr>
          </p:pic>
          <p:sp>
            <p:nvSpPr>
              <p:cNvPr id="29" name="TextBox 28"/>
              <p:cNvSpPr txBox="1"/>
              <p:nvPr/>
            </p:nvSpPr>
            <p:spPr>
              <a:xfrm>
                <a:off x="59896" y="5973719"/>
                <a:ext cx="1916230" cy="627864"/>
              </a:xfrm>
              <a:prstGeom prst="rect">
                <a:avLst/>
              </a:prstGeom>
              <a:noFill/>
            </p:spPr>
            <p:txBody>
              <a:bodyPr wrap="none" lIns="182880" tIns="146304" rIns="182880" bIns="146304" rtlCol="0">
                <a:spAutoFit/>
              </a:bodyPr>
              <a:lstStyle/>
              <a:p>
                <a:pPr algn="ctr">
                  <a:lnSpc>
                    <a:spcPct val="90000"/>
                  </a:lnSpc>
                  <a:spcAft>
                    <a:spcPts val="600"/>
                  </a:spcAft>
                </a:pPr>
                <a:r>
                  <a:rPr lang="en-US" sz="2400" dirty="0">
                    <a:gradFill>
                      <a:gsLst>
                        <a:gs pos="2917">
                          <a:schemeClr val="tx1"/>
                        </a:gs>
                        <a:gs pos="30000">
                          <a:schemeClr val="tx1"/>
                        </a:gs>
                      </a:gsLst>
                      <a:lin ang="5400000" scaled="0"/>
                    </a:gradFill>
                  </a:rPr>
                  <a:t>Application</a:t>
                </a:r>
              </a:p>
            </p:txBody>
          </p:sp>
        </p:grpSp>
        <p:cxnSp>
          <p:nvCxnSpPr>
            <p:cNvPr id="25" name="Straight Arrow Connector 24"/>
            <p:cNvCxnSpPr/>
            <p:nvPr/>
          </p:nvCxnSpPr>
          <p:spPr>
            <a:xfrm>
              <a:off x="1820091" y="5526769"/>
              <a:ext cx="7376160" cy="0"/>
            </a:xfrm>
            <a:prstGeom prst="straightConnector1">
              <a:avLst/>
            </a:prstGeom>
            <a:ln w="136525">
              <a:solidFill>
                <a:schemeClr val="tx1"/>
              </a:solidFill>
              <a:headEnd type="non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6" name="Rectangle 25"/>
            <p:cNvSpPr/>
            <p:nvPr/>
          </p:nvSpPr>
          <p:spPr bwMode="auto">
            <a:xfrm>
              <a:off x="9335587" y="4797534"/>
              <a:ext cx="435429" cy="1568432"/>
            </a:xfrm>
            <a:prstGeom prst="rect">
              <a:avLst/>
            </a:prstGeom>
            <a:solidFill>
              <a:schemeClr val="accent2"/>
            </a:solidFill>
            <a:ln>
              <a:noFill/>
              <a:headEnd type="none" w="med" len="med"/>
              <a:tailEnd type="none" w="med" len="med"/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932472" fontAlgn="base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</a:pPr>
              <a:endParaRPr lang="en-US" sz="2400" dirty="0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  <a:ea typeface="Segoe UI" pitchFamily="34" charset="0"/>
                <a:cs typeface="Segoe UI" pitchFamily="34" charset="0"/>
              </a:endParaRPr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10177738" y="5007746"/>
              <a:ext cx="1940275" cy="1148007"/>
            </a:xfrm>
            <a:prstGeom prst="rect">
              <a:avLst/>
            </a:prstGeom>
            <a:noFill/>
          </p:spPr>
          <p:txBody>
            <a:bodyPr wrap="none" lIns="182880" tIns="146304" rIns="182880" bIns="146304" rtlCol="0">
              <a:spAutoFit/>
            </a:bodyPr>
            <a:lstStyle/>
            <a:p>
              <a:pPr>
                <a:lnSpc>
                  <a:spcPct val="90000"/>
                </a:lnSpc>
                <a:spcAft>
                  <a:spcPts val="600"/>
                </a:spcAft>
              </a:pPr>
              <a:r>
                <a:rPr lang="en-US" sz="2800" dirty="0">
                  <a:gradFill>
                    <a:gsLst>
                      <a:gs pos="2917">
                        <a:schemeClr val="tx1"/>
                      </a:gs>
                      <a:gs pos="30000">
                        <a:schemeClr val="tx1"/>
                      </a:gs>
                    </a:gsLst>
                    <a:lin ang="5400000" scaled="0"/>
                  </a:gradFill>
                </a:rPr>
                <a:t>Ingestion </a:t>
              </a:r>
            </a:p>
            <a:p>
              <a:pPr>
                <a:lnSpc>
                  <a:spcPct val="90000"/>
                </a:lnSpc>
                <a:spcAft>
                  <a:spcPts val="600"/>
                </a:spcAft>
              </a:pPr>
              <a:r>
                <a:rPr lang="en-US" sz="2800" dirty="0">
                  <a:gradFill>
                    <a:gsLst>
                      <a:gs pos="2917">
                        <a:schemeClr val="tx1"/>
                      </a:gs>
                      <a:gs pos="30000">
                        <a:schemeClr val="tx1"/>
                      </a:gs>
                    </a:gsLst>
                    <a:lin ang="5400000" scaled="0"/>
                  </a:gradFill>
                </a:rPr>
                <a:t>Sampling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199668223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274638" y="1212850"/>
            <a:ext cx="11887200" cy="2511457"/>
          </a:xfrm>
        </p:spPr>
        <p:txBody>
          <a:bodyPr/>
          <a:lstStyle/>
          <a:p>
            <a:r>
              <a:rPr lang="en-US" dirty="0"/>
              <a:t>Open source SDKs to power insights for any web app</a:t>
            </a:r>
          </a:p>
          <a:p>
            <a:r>
              <a:rPr lang="en-US" dirty="0"/>
              <a:t>Continuously export data to Azure Blob Storage or SQL</a:t>
            </a:r>
          </a:p>
          <a:p>
            <a:r>
              <a:rPr lang="en-US" dirty="0"/>
              <a:t>Visualize data with PowerBI content pack</a:t>
            </a:r>
          </a:p>
          <a:p>
            <a:r>
              <a:rPr lang="en-US" dirty="0"/>
              <a:t>Data access via REST APIs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Extending Application Insights</a:t>
            </a:r>
          </a:p>
        </p:txBody>
      </p:sp>
    </p:spTree>
    <p:extLst>
      <p:ext uri="{BB962C8B-B14F-4D97-AF65-F5344CB8AC3E}">
        <p14:creationId xmlns:p14="http://schemas.microsoft.com/office/powerpoint/2010/main" val="3336780980"/>
      </p:ext>
    </p:extLst>
  </p:cSld>
  <p:clrMapOvr>
    <a:masterClrMapping/>
  </p:clrMapOvr>
  <p:transition>
    <p:fade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Custom Instrumentation</a:t>
            </a:r>
          </a:p>
        </p:txBody>
      </p:sp>
      <p:graphicFrame>
        <p:nvGraphicFramePr>
          <p:cNvPr id="4" name="Diagram 3"/>
          <p:cNvGraphicFramePr/>
          <p:nvPr>
            <p:extLst>
              <p:ext uri="{D42A27DB-BD31-4B8C-83A1-F6EECF244321}">
                <p14:modId xmlns:p14="http://schemas.microsoft.com/office/powerpoint/2010/main" val="2675683453"/>
              </p:ext>
            </p:extLst>
          </p:nvPr>
        </p:nvGraphicFramePr>
        <p:xfrm>
          <a:off x="731837" y="1592262"/>
          <a:ext cx="10896600" cy="2743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5" name="Diagram 4"/>
          <p:cNvGraphicFramePr/>
          <p:nvPr>
            <p:extLst/>
          </p:nvPr>
        </p:nvGraphicFramePr>
        <p:xfrm>
          <a:off x="1398587" y="4945062"/>
          <a:ext cx="9563100" cy="126019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</p:spTree>
    <p:extLst>
      <p:ext uri="{BB962C8B-B14F-4D97-AF65-F5344CB8AC3E}">
        <p14:creationId xmlns:p14="http://schemas.microsoft.com/office/powerpoint/2010/main" val="2402808465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>
        <p:bldAsOne/>
      </p:bldGraphic>
      <p:bldGraphic spid="5" grpId="0">
        <p:bldAsOne/>
      </p:bldGraphic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Demo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 dirty="0"/>
              <a:t>Application Insights</a:t>
            </a:r>
          </a:p>
        </p:txBody>
      </p:sp>
    </p:spTree>
    <p:extLst>
      <p:ext uri="{BB962C8B-B14F-4D97-AF65-F5344CB8AC3E}">
        <p14:creationId xmlns:p14="http://schemas.microsoft.com/office/powerpoint/2010/main" val="24450226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Getting Started</a:t>
            </a:r>
            <a:endParaRPr lang="en-US" dirty="0"/>
          </a:p>
        </p:txBody>
      </p:sp>
      <p:graphicFrame>
        <p:nvGraphicFramePr>
          <p:cNvPr id="5" name="Diagram 4"/>
          <p:cNvGraphicFramePr/>
          <p:nvPr>
            <p:extLst>
              <p:ext uri="{D42A27DB-BD31-4B8C-83A1-F6EECF244321}">
                <p14:modId xmlns:p14="http://schemas.microsoft.com/office/powerpoint/2010/main" val="4293041122"/>
              </p:ext>
            </p:extLst>
          </p:nvPr>
        </p:nvGraphicFramePr>
        <p:xfrm>
          <a:off x="1189037" y="1212850"/>
          <a:ext cx="9843962" cy="512586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2027237" y="6314560"/>
            <a:ext cx="8475910" cy="627864"/>
          </a:xfrm>
          <a:prstGeom prst="rect">
            <a:avLst/>
          </a:prstGeom>
          <a:noFill/>
        </p:spPr>
        <p:txBody>
          <a:bodyPr wrap="none" lIns="182880" tIns="146304" rIns="182880" bIns="146304" rtlCol="0">
            <a:sp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2400" dirty="0">
                <a:gradFill>
                  <a:gsLst>
                    <a:gs pos="2917">
                      <a:schemeClr val="tx1"/>
                    </a:gs>
                    <a:gs pos="30000">
                      <a:schemeClr val="tx1"/>
                    </a:gs>
                  </a:gsLst>
                  <a:lin ang="5400000" scaled="0"/>
                </a:gradFill>
              </a:rPr>
              <a:t>ASP.NET, Java, HTML/JS, Ruby, PHP, Node.JS, Python, etc. etc.</a:t>
            </a:r>
          </a:p>
        </p:txBody>
      </p:sp>
    </p:spTree>
    <p:extLst>
      <p:ext uri="{BB962C8B-B14F-4D97-AF65-F5344CB8AC3E}">
        <p14:creationId xmlns:p14="http://schemas.microsoft.com/office/powerpoint/2010/main" val="4101241947"/>
      </p:ext>
    </p:extLst>
  </p:cSld>
  <p:clrMapOvr>
    <a:masterClrMapping/>
  </p:clrMapOvr>
  <p:transition>
    <p:fade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Monitoring from the outside in</a:t>
            </a:r>
          </a:p>
        </p:txBody>
      </p:sp>
    </p:spTree>
    <p:extLst>
      <p:ext uri="{BB962C8B-B14F-4D97-AF65-F5344CB8AC3E}">
        <p14:creationId xmlns:p14="http://schemas.microsoft.com/office/powerpoint/2010/main" val="35396609"/>
      </p:ext>
    </p:extLst>
  </p:cSld>
  <p:clrMapOvr>
    <a:masterClrMapping/>
  </p:clrMapOvr>
  <p:transition>
    <p:fade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274638" y="1212850"/>
            <a:ext cx="11887200" cy="3120854"/>
          </a:xfrm>
        </p:spPr>
        <p:txBody>
          <a:bodyPr/>
          <a:lstStyle/>
          <a:p>
            <a:r>
              <a:rPr lang="en-US" dirty="0"/>
              <a:t>Single pane of glass for monitoring VMs</a:t>
            </a:r>
          </a:p>
          <a:p>
            <a:r>
              <a:rPr lang="en-US" dirty="0"/>
              <a:t>Big data solution for logs</a:t>
            </a:r>
          </a:p>
          <a:p>
            <a:r>
              <a:rPr lang="en-US" dirty="0"/>
              <a:t>Interact with log data via Search and Solutions</a:t>
            </a:r>
          </a:p>
          <a:p>
            <a:r>
              <a:rPr lang="en-US" dirty="0"/>
              <a:t>Customizable dashboards </a:t>
            </a:r>
          </a:p>
          <a:p>
            <a:r>
              <a:rPr lang="en-US" dirty="0"/>
              <a:t>Near real time log monitoring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Operations Management Suite (OMS)</a:t>
            </a:r>
          </a:p>
        </p:txBody>
      </p:sp>
    </p:spTree>
    <p:extLst>
      <p:ext uri="{BB962C8B-B14F-4D97-AF65-F5344CB8AC3E}">
        <p14:creationId xmlns:p14="http://schemas.microsoft.com/office/powerpoint/2010/main" val="2556889632"/>
      </p:ext>
    </p:extLst>
  </p:cSld>
  <p:clrMapOvr>
    <a:masterClrMapping/>
  </p:clrMapOvr>
  <p:transition>
    <p:fade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OMS Architecture</a:t>
            </a:r>
          </a:p>
        </p:txBody>
      </p:sp>
      <p:sp>
        <p:nvSpPr>
          <p:cNvPr id="5" name="Rectangle 4"/>
          <p:cNvSpPr/>
          <p:nvPr/>
        </p:nvSpPr>
        <p:spPr bwMode="auto">
          <a:xfrm>
            <a:off x="564112" y="1599566"/>
            <a:ext cx="3368125" cy="1440497"/>
          </a:xfrm>
          <a:prstGeom prst="rect">
            <a:avLst/>
          </a:prstGeom>
          <a:solidFill>
            <a:schemeClr val="accent1"/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defTabSz="932472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US" sz="2400" dirty="0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ea typeface="Segoe UI" pitchFamily="34" charset="0"/>
              <a:cs typeface="Segoe UI" pitchFamily="34" charset="0"/>
            </a:endParaRPr>
          </a:p>
        </p:txBody>
      </p:sp>
      <p:sp>
        <p:nvSpPr>
          <p:cNvPr id="6" name="Rectangle 5"/>
          <p:cNvSpPr/>
          <p:nvPr/>
        </p:nvSpPr>
        <p:spPr bwMode="auto">
          <a:xfrm>
            <a:off x="589163" y="3954464"/>
            <a:ext cx="3343074" cy="2235322"/>
          </a:xfrm>
          <a:prstGeom prst="rect">
            <a:avLst/>
          </a:prstGeom>
          <a:solidFill>
            <a:schemeClr val="accent1"/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defTabSz="932472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US" sz="2400" dirty="0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ea typeface="Segoe UI" pitchFamily="34" charset="0"/>
              <a:cs typeface="Segoe UI" pitchFamily="34" charset="0"/>
            </a:endParaRPr>
          </a:p>
        </p:txBody>
      </p:sp>
      <p:sp>
        <p:nvSpPr>
          <p:cNvPr id="7" name="Rectangle 6"/>
          <p:cNvSpPr/>
          <p:nvPr/>
        </p:nvSpPr>
        <p:spPr bwMode="auto">
          <a:xfrm>
            <a:off x="4846637" y="1599566"/>
            <a:ext cx="5486401" cy="4590220"/>
          </a:xfrm>
          <a:prstGeom prst="rect">
            <a:avLst/>
          </a:prstGeom>
          <a:solidFill>
            <a:schemeClr val="accent1"/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defTabSz="932472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US" sz="2400" dirty="0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ea typeface="Segoe UI" pitchFamily="34" charset="0"/>
              <a:cs typeface="Segoe UI" pitchFamily="34" charset="0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 cstate="print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7591" y="1897549"/>
            <a:ext cx="577249" cy="577249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3" cstate="print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8928" y="5670722"/>
            <a:ext cx="780290" cy="780290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4" cstate="print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8748" y="2546593"/>
            <a:ext cx="780290" cy="780290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90846" y="3082200"/>
            <a:ext cx="1416093" cy="489365"/>
          </a:xfrm>
          <a:prstGeom prst="rect">
            <a:avLst/>
          </a:prstGeom>
          <a:noFill/>
        </p:spPr>
        <p:txBody>
          <a:bodyPr wrap="none" lIns="182880" tIns="146304" rIns="182880" bIns="146304" rtlCol="0">
            <a:spAutoFit/>
          </a:bodyPr>
          <a:lstStyle/>
          <a:p>
            <a:pPr algn="ctr">
              <a:lnSpc>
                <a:spcPct val="90000"/>
              </a:lnSpc>
              <a:spcAft>
                <a:spcPts val="600"/>
              </a:spcAft>
            </a:pPr>
            <a:r>
              <a:rPr lang="en-US" sz="1400" dirty="0">
                <a:gradFill>
                  <a:gsLst>
                    <a:gs pos="2917">
                      <a:schemeClr val="tx1"/>
                    </a:gs>
                    <a:gs pos="30000">
                      <a:schemeClr val="tx1"/>
                    </a:gs>
                  </a:gsLst>
                  <a:lin ang="5400000" scaled="0"/>
                </a:gradFill>
              </a:rPr>
              <a:t>Other Clouds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94020" y="6123780"/>
            <a:ext cx="1356012" cy="489365"/>
          </a:xfrm>
          <a:prstGeom prst="rect">
            <a:avLst/>
          </a:prstGeom>
          <a:noFill/>
        </p:spPr>
        <p:txBody>
          <a:bodyPr wrap="none" lIns="182880" tIns="146304" rIns="182880" bIns="146304" rtlCol="0">
            <a:spAutoFit/>
          </a:bodyPr>
          <a:lstStyle/>
          <a:p>
            <a:pPr algn="ctr">
              <a:lnSpc>
                <a:spcPct val="90000"/>
              </a:lnSpc>
              <a:spcAft>
                <a:spcPts val="600"/>
              </a:spcAft>
            </a:pPr>
            <a:r>
              <a:rPr lang="en-US" sz="1400" dirty="0">
                <a:gradFill>
                  <a:gsLst>
                    <a:gs pos="2917">
                      <a:schemeClr val="tx1"/>
                    </a:gs>
                    <a:gs pos="30000">
                      <a:schemeClr val="tx1"/>
                    </a:gs>
                  </a:gsLst>
                  <a:lin ang="5400000" scaled="0"/>
                </a:gradFill>
              </a:rPr>
              <a:t>On Premises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253200" y="2391101"/>
            <a:ext cx="1826029" cy="489365"/>
          </a:xfrm>
          <a:prstGeom prst="rect">
            <a:avLst/>
          </a:prstGeom>
          <a:noFill/>
        </p:spPr>
        <p:txBody>
          <a:bodyPr wrap="square" lIns="182880" tIns="146304" rIns="182880" bIns="146304" rtlCol="0">
            <a:spAutoFit/>
          </a:bodyPr>
          <a:lstStyle/>
          <a:p>
            <a:pPr algn="ctr">
              <a:lnSpc>
                <a:spcPct val="90000"/>
              </a:lnSpc>
              <a:spcAft>
                <a:spcPts val="600"/>
              </a:spcAft>
            </a:pPr>
            <a:r>
              <a:rPr lang="en-US" sz="1400" dirty="0">
                <a:gradFill>
                  <a:gsLst>
                    <a:gs pos="2917">
                      <a:schemeClr val="tx1"/>
                    </a:gs>
                    <a:gs pos="30000">
                      <a:schemeClr val="tx1"/>
                    </a:gs>
                  </a:gsLst>
                  <a:lin ang="5400000" scaled="0"/>
                </a:gradFill>
              </a:rPr>
              <a:t>VM with Agent</a:t>
            </a:r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>
          <a:blip r:embed="rId2" cstate="print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2136" y="4081868"/>
            <a:ext cx="577249" cy="577249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437745" y="4575420"/>
            <a:ext cx="1826029" cy="489365"/>
          </a:xfrm>
          <a:prstGeom prst="rect">
            <a:avLst/>
          </a:prstGeom>
          <a:noFill/>
        </p:spPr>
        <p:txBody>
          <a:bodyPr wrap="square" lIns="182880" tIns="146304" rIns="182880" bIns="146304" rtlCol="0">
            <a:spAutoFit/>
          </a:bodyPr>
          <a:lstStyle/>
          <a:p>
            <a:pPr algn="ctr">
              <a:lnSpc>
                <a:spcPct val="90000"/>
              </a:lnSpc>
              <a:spcAft>
                <a:spcPts val="600"/>
              </a:spcAft>
            </a:pPr>
            <a:r>
              <a:rPr lang="en-US" sz="1400" dirty="0">
                <a:gradFill>
                  <a:gsLst>
                    <a:gs pos="2917">
                      <a:schemeClr val="tx1"/>
                    </a:gs>
                    <a:gs pos="30000">
                      <a:schemeClr val="tx1"/>
                    </a:gs>
                  </a:gsLst>
                  <a:lin ang="5400000" scaled="0"/>
                </a:gradFill>
              </a:rPr>
              <a:t>VM with Agent</a:t>
            </a:r>
          </a:p>
        </p:txBody>
      </p:sp>
      <p:pic>
        <p:nvPicPr>
          <p:cNvPr id="16" name="Picture 1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860376" y="4109293"/>
            <a:ext cx="549824" cy="549824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2018715" y="4580293"/>
            <a:ext cx="2029588" cy="683264"/>
          </a:xfrm>
          <a:prstGeom prst="rect">
            <a:avLst/>
          </a:prstGeom>
          <a:noFill/>
        </p:spPr>
        <p:txBody>
          <a:bodyPr wrap="square" lIns="182880" tIns="146304" rIns="182880" bIns="146304" rtlCol="0">
            <a:spAutoFit/>
          </a:bodyPr>
          <a:lstStyle/>
          <a:p>
            <a:pPr algn="ctr">
              <a:lnSpc>
                <a:spcPct val="90000"/>
              </a:lnSpc>
              <a:spcAft>
                <a:spcPts val="600"/>
              </a:spcAft>
            </a:pPr>
            <a:r>
              <a:rPr lang="en-US" sz="1400" dirty="0">
                <a:gradFill>
                  <a:gsLst>
                    <a:gs pos="2917">
                      <a:schemeClr val="tx1"/>
                    </a:gs>
                    <a:gs pos="30000">
                      <a:schemeClr val="tx1"/>
                    </a:gs>
                  </a:gsLst>
                  <a:lin ang="5400000" scaled="0"/>
                </a:gradFill>
              </a:rPr>
              <a:t>SCOM Management Server</a:t>
            </a:r>
          </a:p>
        </p:txBody>
      </p:sp>
      <p:pic>
        <p:nvPicPr>
          <p:cNvPr id="18" name="Picture 17"/>
          <p:cNvPicPr>
            <a:picLocks noChangeAspect="1"/>
          </p:cNvPicPr>
          <p:nvPr/>
        </p:nvPicPr>
        <p:blipFill>
          <a:blip r:embed="rId2" cstate="print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47588" y="5238813"/>
            <a:ext cx="577249" cy="577249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1223197" y="5732365"/>
            <a:ext cx="1826029" cy="489365"/>
          </a:xfrm>
          <a:prstGeom prst="rect">
            <a:avLst/>
          </a:prstGeom>
          <a:noFill/>
        </p:spPr>
        <p:txBody>
          <a:bodyPr wrap="square" lIns="182880" tIns="146304" rIns="182880" bIns="146304" rtlCol="0">
            <a:spAutoFit/>
          </a:bodyPr>
          <a:lstStyle/>
          <a:p>
            <a:pPr algn="ctr">
              <a:lnSpc>
                <a:spcPct val="90000"/>
              </a:lnSpc>
              <a:spcAft>
                <a:spcPts val="600"/>
              </a:spcAft>
            </a:pPr>
            <a:r>
              <a:rPr lang="en-US" sz="1400" dirty="0">
                <a:gradFill>
                  <a:gsLst>
                    <a:gs pos="2917">
                      <a:schemeClr val="tx1"/>
                    </a:gs>
                    <a:gs pos="30000">
                      <a:schemeClr val="tx1"/>
                    </a:gs>
                  </a:gsLst>
                  <a:lin ang="5400000" scaled="0"/>
                </a:gradFill>
              </a:rPr>
              <a:t>VM with Agent</a:t>
            </a:r>
          </a:p>
        </p:txBody>
      </p:sp>
      <p:cxnSp>
        <p:nvCxnSpPr>
          <p:cNvPr id="20" name="Straight Arrow Connector 19"/>
          <p:cNvCxnSpPr/>
          <p:nvPr/>
        </p:nvCxnSpPr>
        <p:spPr>
          <a:xfrm>
            <a:off x="1751230" y="4380457"/>
            <a:ext cx="1036289" cy="0"/>
          </a:xfrm>
          <a:prstGeom prst="straightConnector1">
            <a:avLst/>
          </a:prstGeom>
          <a:ln w="50800">
            <a:solidFill>
              <a:schemeClr val="tx1"/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/>
          <p:cNvCxnSpPr/>
          <p:nvPr/>
        </p:nvCxnSpPr>
        <p:spPr>
          <a:xfrm>
            <a:off x="2561084" y="2175532"/>
            <a:ext cx="1873351" cy="0"/>
          </a:xfrm>
          <a:prstGeom prst="straightConnector1">
            <a:avLst/>
          </a:prstGeom>
          <a:ln w="50800">
            <a:solidFill>
              <a:schemeClr val="tx1"/>
            </a:solidFill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/>
          <p:cNvCxnSpPr/>
          <p:nvPr/>
        </p:nvCxnSpPr>
        <p:spPr>
          <a:xfrm>
            <a:off x="2531081" y="5511993"/>
            <a:ext cx="1903354" cy="0"/>
          </a:xfrm>
          <a:prstGeom prst="straightConnector1">
            <a:avLst/>
          </a:prstGeom>
          <a:ln w="50800">
            <a:solidFill>
              <a:schemeClr val="tx1"/>
            </a:solidFill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Rectangle 22"/>
          <p:cNvSpPr/>
          <p:nvPr/>
        </p:nvSpPr>
        <p:spPr bwMode="auto">
          <a:xfrm>
            <a:off x="5292191" y="1998733"/>
            <a:ext cx="2896949" cy="3784530"/>
          </a:xfrm>
          <a:prstGeom prst="rect">
            <a:avLst/>
          </a:prstGeom>
          <a:solidFill>
            <a:schemeClr val="bg2"/>
          </a:solidFill>
          <a:ln w="28575"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defTabSz="932472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US" sz="2400" dirty="0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ea typeface="Segoe UI" pitchFamily="34" charset="0"/>
              <a:cs typeface="Segoe UI" pitchFamily="34" charset="0"/>
            </a:endParaRPr>
          </a:p>
        </p:txBody>
      </p:sp>
      <p:pic>
        <p:nvPicPr>
          <p:cNvPr id="24" name="Picture 23"/>
          <p:cNvPicPr>
            <a:picLocks noChangeAspect="1"/>
          </p:cNvPicPr>
          <p:nvPr/>
        </p:nvPicPr>
        <p:blipFill>
          <a:blip r:embed="rId6" cstate="print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92359" y="2618243"/>
            <a:ext cx="979576" cy="979576"/>
          </a:xfrm>
          <a:prstGeom prst="rect">
            <a:avLst/>
          </a:prstGeom>
        </p:spPr>
      </p:pic>
      <p:pic>
        <p:nvPicPr>
          <p:cNvPr id="25" name="Picture 24"/>
          <p:cNvPicPr>
            <a:picLocks noChangeAspect="1"/>
          </p:cNvPicPr>
          <p:nvPr/>
        </p:nvPicPr>
        <p:blipFill>
          <a:blip r:embed="rId4" cstate="print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71180" y="5624635"/>
            <a:ext cx="780290" cy="780290"/>
          </a:xfrm>
          <a:prstGeom prst="rect">
            <a:avLst/>
          </a:prstGeom>
        </p:spPr>
      </p:pic>
      <p:sp>
        <p:nvSpPr>
          <p:cNvPr id="26" name="TextBox 25"/>
          <p:cNvSpPr txBox="1"/>
          <p:nvPr/>
        </p:nvSpPr>
        <p:spPr>
          <a:xfrm>
            <a:off x="4450218" y="6160242"/>
            <a:ext cx="822213" cy="489365"/>
          </a:xfrm>
          <a:prstGeom prst="rect">
            <a:avLst/>
          </a:prstGeom>
          <a:noFill/>
        </p:spPr>
        <p:txBody>
          <a:bodyPr wrap="none" lIns="182880" tIns="146304" rIns="182880" bIns="146304" rtlCol="0">
            <a:spAutoFit/>
          </a:bodyPr>
          <a:lstStyle/>
          <a:p>
            <a:pPr algn="ctr">
              <a:lnSpc>
                <a:spcPct val="90000"/>
              </a:lnSpc>
              <a:spcAft>
                <a:spcPts val="600"/>
              </a:spcAft>
            </a:pPr>
            <a:r>
              <a:rPr lang="en-US" sz="1400" dirty="0">
                <a:gradFill>
                  <a:gsLst>
                    <a:gs pos="2917">
                      <a:schemeClr val="tx1"/>
                    </a:gs>
                    <a:gs pos="30000">
                      <a:schemeClr val="tx1"/>
                    </a:gs>
                  </a:gsLst>
                  <a:lin ang="5400000" scaled="0"/>
                </a:gradFill>
              </a:rPr>
              <a:t>Azure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5218360" y="1972055"/>
            <a:ext cx="2053575" cy="544765"/>
          </a:xfrm>
          <a:prstGeom prst="rect">
            <a:avLst/>
          </a:prstGeom>
          <a:noFill/>
        </p:spPr>
        <p:txBody>
          <a:bodyPr wrap="none" lIns="182880" tIns="146304" rIns="182880" bIns="146304" rtlCol="0">
            <a:sp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dirty="0">
                <a:gradFill>
                  <a:gsLst>
                    <a:gs pos="2917">
                      <a:schemeClr val="tx1"/>
                    </a:gs>
                    <a:gs pos="30000">
                      <a:schemeClr val="tx1"/>
                    </a:gs>
                  </a:gsLst>
                  <a:lin ang="5400000" scaled="0"/>
                </a:gradFill>
              </a:rPr>
              <a:t>OMS Workspace</a:t>
            </a:r>
          </a:p>
        </p:txBody>
      </p:sp>
      <p:pic>
        <p:nvPicPr>
          <p:cNvPr id="28" name="Picture 27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303472" y="4398609"/>
            <a:ext cx="874387" cy="874387"/>
          </a:xfrm>
          <a:prstGeom prst="rect">
            <a:avLst/>
          </a:prstGeom>
        </p:spPr>
      </p:pic>
      <p:sp>
        <p:nvSpPr>
          <p:cNvPr id="29" name="TextBox 28"/>
          <p:cNvSpPr txBox="1"/>
          <p:nvPr/>
        </p:nvSpPr>
        <p:spPr>
          <a:xfrm>
            <a:off x="5917010" y="5261271"/>
            <a:ext cx="1662122" cy="489365"/>
          </a:xfrm>
          <a:prstGeom prst="rect">
            <a:avLst/>
          </a:prstGeom>
          <a:noFill/>
        </p:spPr>
        <p:txBody>
          <a:bodyPr wrap="none" lIns="182880" tIns="146304" rIns="182880" bIns="146304" rtlCol="0">
            <a:spAutoFit/>
          </a:bodyPr>
          <a:lstStyle/>
          <a:p>
            <a:pPr algn="ctr">
              <a:lnSpc>
                <a:spcPct val="90000"/>
              </a:lnSpc>
              <a:spcAft>
                <a:spcPts val="600"/>
              </a:spcAft>
            </a:pPr>
            <a:r>
              <a:rPr lang="en-US" sz="1400" dirty="0">
                <a:gradFill>
                  <a:gsLst>
                    <a:gs pos="2917">
                      <a:schemeClr val="tx1"/>
                    </a:gs>
                    <a:gs pos="30000">
                      <a:schemeClr val="tx1"/>
                    </a:gs>
                  </a:gsLst>
                  <a:lin ang="5400000" scaled="0"/>
                </a:gradFill>
              </a:rPr>
              <a:t>OMS Repository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6034740" y="3537926"/>
            <a:ext cx="1439305" cy="489365"/>
          </a:xfrm>
          <a:prstGeom prst="rect">
            <a:avLst/>
          </a:prstGeom>
          <a:noFill/>
        </p:spPr>
        <p:txBody>
          <a:bodyPr wrap="none" lIns="182880" tIns="146304" rIns="182880" bIns="146304" rtlCol="0">
            <a:spAutoFit/>
          </a:bodyPr>
          <a:lstStyle/>
          <a:p>
            <a:pPr algn="ctr">
              <a:lnSpc>
                <a:spcPct val="90000"/>
              </a:lnSpc>
              <a:spcAft>
                <a:spcPts val="600"/>
              </a:spcAft>
            </a:pPr>
            <a:r>
              <a:rPr lang="en-US" sz="1400" b="1" dirty="0">
                <a:gradFill>
                  <a:gsLst>
                    <a:gs pos="2917">
                      <a:schemeClr val="tx1"/>
                    </a:gs>
                    <a:gs pos="30000">
                      <a:schemeClr val="tx1"/>
                    </a:gs>
                  </a:gsLst>
                  <a:lin ang="5400000" scaled="0"/>
                </a:gradFill>
              </a:rPr>
              <a:t>OMS Service</a:t>
            </a:r>
          </a:p>
        </p:txBody>
      </p:sp>
      <p:pic>
        <p:nvPicPr>
          <p:cNvPr id="31" name="Picture 30"/>
          <p:cNvPicPr>
            <a:picLocks noChangeAspect="1"/>
          </p:cNvPicPr>
          <p:nvPr/>
        </p:nvPicPr>
        <p:blipFill>
          <a:blip r:embed="rId2" cstate="print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57557" y="2010846"/>
            <a:ext cx="577249" cy="577249"/>
          </a:xfrm>
          <a:prstGeom prst="rect">
            <a:avLst/>
          </a:prstGeom>
        </p:spPr>
      </p:pic>
      <p:sp>
        <p:nvSpPr>
          <p:cNvPr id="32" name="TextBox 31"/>
          <p:cNvSpPr txBox="1"/>
          <p:nvPr/>
        </p:nvSpPr>
        <p:spPr>
          <a:xfrm>
            <a:off x="8198254" y="2506552"/>
            <a:ext cx="2095854" cy="489365"/>
          </a:xfrm>
          <a:prstGeom prst="rect">
            <a:avLst/>
          </a:prstGeom>
          <a:noFill/>
        </p:spPr>
        <p:txBody>
          <a:bodyPr wrap="square" lIns="182880" tIns="146304" rIns="182880" bIns="146304" rtlCol="0">
            <a:spAutoFit/>
          </a:bodyPr>
          <a:lstStyle/>
          <a:p>
            <a:pPr algn="ctr">
              <a:lnSpc>
                <a:spcPct val="90000"/>
              </a:lnSpc>
              <a:spcAft>
                <a:spcPts val="600"/>
              </a:spcAft>
            </a:pPr>
            <a:r>
              <a:rPr lang="en-US" sz="1400" dirty="0">
                <a:gradFill>
                  <a:gsLst>
                    <a:gs pos="2917">
                      <a:schemeClr val="tx1"/>
                    </a:gs>
                    <a:gs pos="30000">
                      <a:schemeClr val="tx1"/>
                    </a:gs>
                  </a:gsLst>
                  <a:lin ang="5400000" scaled="0"/>
                </a:gradFill>
              </a:rPr>
              <a:t>Azure VM with Agent</a:t>
            </a:r>
          </a:p>
        </p:txBody>
      </p:sp>
      <p:cxnSp>
        <p:nvCxnSpPr>
          <p:cNvPr id="33" name="Straight Arrow Connector 32"/>
          <p:cNvCxnSpPr/>
          <p:nvPr/>
        </p:nvCxnSpPr>
        <p:spPr>
          <a:xfrm>
            <a:off x="6740665" y="3954463"/>
            <a:ext cx="0" cy="399845"/>
          </a:xfrm>
          <a:prstGeom prst="straightConnector1">
            <a:avLst/>
          </a:prstGeom>
          <a:ln w="50800">
            <a:solidFill>
              <a:schemeClr val="tx1"/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4" name="Picture 33"/>
          <p:cNvPicPr>
            <a:picLocks noChangeAspect="1"/>
          </p:cNvPicPr>
          <p:nvPr/>
        </p:nvPicPr>
        <p:blipFill>
          <a:blip r:embed="rId8" cstate="print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86542" y="4398609"/>
            <a:ext cx="780290" cy="780290"/>
          </a:xfrm>
          <a:prstGeom prst="rect">
            <a:avLst/>
          </a:prstGeom>
        </p:spPr>
      </p:pic>
      <p:cxnSp>
        <p:nvCxnSpPr>
          <p:cNvPr id="35" name="Straight Arrow Connector 34"/>
          <p:cNvCxnSpPr/>
          <p:nvPr/>
        </p:nvCxnSpPr>
        <p:spPr>
          <a:xfrm>
            <a:off x="4387883" y="3234240"/>
            <a:ext cx="1770156" cy="0"/>
          </a:xfrm>
          <a:prstGeom prst="straightConnector1">
            <a:avLst/>
          </a:prstGeom>
          <a:ln w="50800">
            <a:solidFill>
              <a:schemeClr val="tx1"/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35"/>
          <p:cNvCxnSpPr/>
          <p:nvPr/>
        </p:nvCxnSpPr>
        <p:spPr>
          <a:xfrm>
            <a:off x="4410159" y="2166123"/>
            <a:ext cx="0" cy="3345870"/>
          </a:xfrm>
          <a:prstGeom prst="line">
            <a:avLst/>
          </a:prstGeom>
          <a:ln w="50800">
            <a:solidFill>
              <a:schemeClr val="tx1"/>
            </a:solidFill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Arrow Connector 36"/>
          <p:cNvCxnSpPr/>
          <p:nvPr/>
        </p:nvCxnSpPr>
        <p:spPr>
          <a:xfrm>
            <a:off x="3511944" y="4380457"/>
            <a:ext cx="916935" cy="0"/>
          </a:xfrm>
          <a:prstGeom prst="straightConnector1">
            <a:avLst/>
          </a:prstGeom>
          <a:ln w="50800">
            <a:solidFill>
              <a:schemeClr val="tx1"/>
            </a:solidFill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TextBox 37"/>
          <p:cNvSpPr txBox="1"/>
          <p:nvPr/>
        </p:nvSpPr>
        <p:spPr>
          <a:xfrm>
            <a:off x="8228760" y="5056558"/>
            <a:ext cx="2095854" cy="489365"/>
          </a:xfrm>
          <a:prstGeom prst="rect">
            <a:avLst/>
          </a:prstGeom>
          <a:noFill/>
        </p:spPr>
        <p:txBody>
          <a:bodyPr wrap="square" lIns="182880" tIns="146304" rIns="182880" bIns="146304" rtlCol="0">
            <a:spAutoFit/>
          </a:bodyPr>
          <a:lstStyle/>
          <a:p>
            <a:pPr algn="ctr">
              <a:lnSpc>
                <a:spcPct val="90000"/>
              </a:lnSpc>
              <a:spcAft>
                <a:spcPts val="600"/>
              </a:spcAft>
            </a:pPr>
            <a:r>
              <a:rPr lang="en-US" sz="1400" dirty="0">
                <a:gradFill>
                  <a:gsLst>
                    <a:gs pos="2917">
                      <a:schemeClr val="tx1"/>
                    </a:gs>
                    <a:gs pos="30000">
                      <a:schemeClr val="tx1"/>
                    </a:gs>
                  </a:gsLst>
                  <a:lin ang="5400000" scaled="0"/>
                </a:gradFill>
              </a:rPr>
              <a:t>Blob Storage</a:t>
            </a:r>
          </a:p>
        </p:txBody>
      </p:sp>
      <p:cxnSp>
        <p:nvCxnSpPr>
          <p:cNvPr id="39" name="Straight Connector 38"/>
          <p:cNvCxnSpPr/>
          <p:nvPr/>
        </p:nvCxnSpPr>
        <p:spPr>
          <a:xfrm>
            <a:off x="9246181" y="2913502"/>
            <a:ext cx="0" cy="330115"/>
          </a:xfrm>
          <a:prstGeom prst="line">
            <a:avLst/>
          </a:prstGeom>
          <a:ln w="50800">
            <a:solidFill>
              <a:schemeClr val="tx1"/>
            </a:solidFill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Arrow Connector 39"/>
          <p:cNvCxnSpPr/>
          <p:nvPr/>
        </p:nvCxnSpPr>
        <p:spPr>
          <a:xfrm flipH="1">
            <a:off x="7474045" y="3243617"/>
            <a:ext cx="1796414" cy="0"/>
          </a:xfrm>
          <a:prstGeom prst="straightConnector1">
            <a:avLst/>
          </a:prstGeom>
          <a:ln w="50800">
            <a:solidFill>
              <a:schemeClr val="tx1"/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Arrow Connector 40"/>
          <p:cNvCxnSpPr/>
          <p:nvPr/>
        </p:nvCxnSpPr>
        <p:spPr>
          <a:xfrm flipH="1">
            <a:off x="7474045" y="3771029"/>
            <a:ext cx="1796414" cy="0"/>
          </a:xfrm>
          <a:prstGeom prst="straightConnector1">
            <a:avLst/>
          </a:prstGeom>
          <a:ln w="50800">
            <a:solidFill>
              <a:schemeClr val="tx1"/>
            </a:solidFill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Connector 41"/>
          <p:cNvCxnSpPr/>
          <p:nvPr/>
        </p:nvCxnSpPr>
        <p:spPr>
          <a:xfrm>
            <a:off x="9258002" y="3745636"/>
            <a:ext cx="0" cy="597411"/>
          </a:xfrm>
          <a:prstGeom prst="line">
            <a:avLst/>
          </a:prstGeom>
          <a:ln w="50800">
            <a:solidFill>
              <a:schemeClr val="tx1"/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3" name="Picture 42"/>
          <p:cNvPicPr>
            <a:picLocks noChangeAspect="1"/>
          </p:cNvPicPr>
          <p:nvPr/>
        </p:nvPicPr>
        <p:blipFill>
          <a:blip r:embed="rId9" cstate="print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46201" y="5169989"/>
            <a:ext cx="635824" cy="635824"/>
          </a:xfrm>
          <a:prstGeom prst="rect">
            <a:avLst/>
          </a:prstGeom>
        </p:spPr>
      </p:pic>
      <p:pic>
        <p:nvPicPr>
          <p:cNvPr id="44" name="Picture 43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0828194" y="3863032"/>
            <a:ext cx="871838" cy="871838"/>
          </a:xfrm>
          <a:prstGeom prst="rect">
            <a:avLst/>
          </a:prstGeom>
        </p:spPr>
      </p:pic>
      <p:sp>
        <p:nvSpPr>
          <p:cNvPr id="45" name="TextBox 44"/>
          <p:cNvSpPr txBox="1"/>
          <p:nvPr/>
        </p:nvSpPr>
        <p:spPr>
          <a:xfrm>
            <a:off x="10216186" y="5773062"/>
            <a:ext cx="2095854" cy="489365"/>
          </a:xfrm>
          <a:prstGeom prst="rect">
            <a:avLst/>
          </a:prstGeom>
          <a:noFill/>
        </p:spPr>
        <p:txBody>
          <a:bodyPr wrap="square" lIns="182880" tIns="146304" rIns="182880" bIns="146304" rtlCol="0">
            <a:spAutoFit/>
          </a:bodyPr>
          <a:lstStyle/>
          <a:p>
            <a:pPr algn="ctr">
              <a:lnSpc>
                <a:spcPct val="90000"/>
              </a:lnSpc>
              <a:spcAft>
                <a:spcPts val="600"/>
              </a:spcAft>
            </a:pPr>
            <a:r>
              <a:rPr lang="en-US" sz="1400" dirty="0">
                <a:gradFill>
                  <a:gsLst>
                    <a:gs pos="2917">
                      <a:schemeClr val="tx1"/>
                    </a:gs>
                    <a:gs pos="30000">
                      <a:schemeClr val="tx1"/>
                    </a:gs>
                  </a:gsLst>
                  <a:lin ang="5400000" scaled="0"/>
                </a:gradFill>
              </a:rPr>
              <a:t>Clients</a:t>
            </a:r>
          </a:p>
        </p:txBody>
      </p:sp>
      <p:cxnSp>
        <p:nvCxnSpPr>
          <p:cNvPr id="46" name="Straight Arrow Connector 45"/>
          <p:cNvCxnSpPr/>
          <p:nvPr/>
        </p:nvCxnSpPr>
        <p:spPr>
          <a:xfrm flipH="1">
            <a:off x="10395586" y="4868862"/>
            <a:ext cx="868527" cy="0"/>
          </a:xfrm>
          <a:prstGeom prst="straightConnector1">
            <a:avLst/>
          </a:prstGeom>
          <a:ln w="50800">
            <a:solidFill>
              <a:schemeClr val="tx1"/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Straight Connector 46"/>
          <p:cNvCxnSpPr/>
          <p:nvPr/>
        </p:nvCxnSpPr>
        <p:spPr>
          <a:xfrm>
            <a:off x="11264113" y="4703805"/>
            <a:ext cx="0" cy="330115"/>
          </a:xfrm>
          <a:prstGeom prst="line">
            <a:avLst/>
          </a:prstGeom>
          <a:ln w="50800">
            <a:solidFill>
              <a:schemeClr val="tx1"/>
            </a:solidFill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30140794"/>
      </p:ext>
    </p:extLst>
  </p:cSld>
  <p:clrMapOvr>
    <a:masterClrMapping/>
  </p:clrMapOvr>
  <p:transition>
    <p:fade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274638" y="1212850"/>
            <a:ext cx="11887200" cy="2289858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Solutions are a set of data acquisition rules coupled with analytics logic and visualization that address key challenges for customers. </a:t>
            </a:r>
          </a:p>
          <a:p>
            <a:endParaRPr lang="en-US" dirty="0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Solution Packs</a:t>
            </a:r>
          </a:p>
        </p:txBody>
      </p:sp>
    </p:spTree>
    <p:extLst>
      <p:ext uri="{BB962C8B-B14F-4D97-AF65-F5344CB8AC3E}">
        <p14:creationId xmlns:p14="http://schemas.microsoft.com/office/powerpoint/2010/main" val="139603463"/>
      </p:ext>
    </p:extLst>
  </p:cSld>
  <p:clrMapOvr>
    <a:masterClrMapping/>
  </p:clrMapOvr>
  <p:transition>
    <p:fade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Solution Packs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489853"/>
            <a:ext cx="12436475" cy="40148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389377"/>
      </p:ext>
    </p:extLst>
  </p:cSld>
  <p:clrMapOvr>
    <a:masterClrMapping/>
  </p:clrMapOvr>
  <p:transition>
    <p:fade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274638" y="1212850"/>
            <a:ext cx="11887200" cy="2289858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Pin commonly used search queries and reports to your dashboard for a tailored experience that saves time and enhances focus</a:t>
            </a:r>
          </a:p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Search</a:t>
            </a:r>
          </a:p>
        </p:txBody>
      </p:sp>
    </p:spTree>
    <p:extLst>
      <p:ext uri="{BB962C8B-B14F-4D97-AF65-F5344CB8AC3E}">
        <p14:creationId xmlns:p14="http://schemas.microsoft.com/office/powerpoint/2010/main" val="1583107267"/>
      </p:ext>
    </p:extLst>
  </p:cSld>
  <p:clrMapOvr>
    <a:masterClrMapping/>
  </p:clrMapOvr>
  <p:transition>
    <p:fade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 bwMode="auto">
          <a:xfrm>
            <a:off x="882" y="1519241"/>
            <a:ext cx="12434711" cy="5475284"/>
          </a:xfrm>
          <a:prstGeom prst="rect">
            <a:avLst/>
          </a:prstGeom>
          <a:solidFill>
            <a:schemeClr val="tx1"/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6521" tIns="149217" rIns="186521" bIns="149217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defTabSz="951028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US" sz="2448" dirty="0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ea typeface="Segoe UI" pitchFamily="34" charset="0"/>
              <a:cs typeface="Segoe UI" pitchFamily="34" charset="0"/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Monitoring on the go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03428" y="2095950"/>
            <a:ext cx="6829618" cy="45857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6251132"/>
      </p:ext>
    </p:extLst>
  </p:cSld>
  <p:clrMapOvr>
    <a:masterClrMapping/>
  </p:clrMapOvr>
  <p:transition>
    <p:fade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Demo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 dirty="0"/>
              <a:t>Operations Management Suite</a:t>
            </a:r>
          </a:p>
        </p:txBody>
      </p:sp>
    </p:spTree>
    <p:extLst>
      <p:ext uri="{BB962C8B-B14F-4D97-AF65-F5344CB8AC3E}">
        <p14:creationId xmlns:p14="http://schemas.microsoft.com/office/powerpoint/2010/main" val="41073185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Questions?</a:t>
            </a:r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0"/>
          </p:nvPr>
        </p:nvSpPr>
        <p:spPr/>
      </p:sp>
    </p:spTree>
    <p:extLst>
      <p:ext uri="{BB962C8B-B14F-4D97-AF65-F5344CB8AC3E}">
        <p14:creationId xmlns:p14="http://schemas.microsoft.com/office/powerpoint/2010/main" val="126119493"/>
      </p:ext>
    </p:extLst>
  </p:cSld>
  <p:clrMapOvr>
    <a:masterClrMapping/>
  </p:clrMapOvr>
  <p:transition>
    <p:fade/>
  </p:transition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463258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274638" y="1212850"/>
            <a:ext cx="11887200" cy="1495794"/>
          </a:xfrm>
        </p:spPr>
        <p:txBody>
          <a:bodyPr/>
          <a:lstStyle/>
          <a:p>
            <a:r>
              <a:rPr lang="en-US" dirty="0"/>
              <a:t>Azure Monitor Documentation</a:t>
            </a:r>
          </a:p>
          <a:p>
            <a:pPr lvl="1"/>
            <a:r>
              <a:rPr lang="en-US" kern="0" dirty="0">
                <a:solidFill>
                  <a:sysClr val="windowText" lastClr="000000"/>
                </a:solidFill>
                <a:hlinkClick r:id="rId2"/>
              </a:rPr>
              <a:t>https://aka.ms/azmondocs</a:t>
            </a:r>
            <a:r>
              <a:rPr lang="en-US" kern="0" dirty="0">
                <a:solidFill>
                  <a:sysClr val="windowText" lastClr="000000"/>
                </a:solidFill>
              </a:rPr>
              <a:t> </a:t>
            </a:r>
          </a:p>
          <a:p>
            <a:pPr lvl="1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Resources</a:t>
            </a:r>
          </a:p>
        </p:txBody>
      </p:sp>
    </p:spTree>
    <p:extLst>
      <p:ext uri="{BB962C8B-B14F-4D97-AF65-F5344CB8AC3E}">
        <p14:creationId xmlns:p14="http://schemas.microsoft.com/office/powerpoint/2010/main" val="4188657257"/>
      </p:ext>
    </p:extLst>
  </p:cSld>
  <p:clrMapOvr>
    <a:masterClrMapping/>
  </p:clrMapOvr>
  <p:transition>
    <p:fade/>
  </p:transition>
</p:sld>
</file>

<file path=ppt/theme/theme1.xml><?xml version="1.0" encoding="utf-8"?>
<a:theme xmlns:a="http://schemas.openxmlformats.org/drawingml/2006/main" name="WHITE TEMPLATE">
  <a:themeElements>
    <a:clrScheme name="BT - Dark Purple on white - green accents">
      <a:dk1>
        <a:srgbClr val="505050"/>
      </a:dk1>
      <a:lt1>
        <a:srgbClr val="FFFFFF"/>
      </a:lt1>
      <a:dk2>
        <a:srgbClr val="32145A"/>
      </a:dk2>
      <a:lt2>
        <a:srgbClr val="E7DCF4"/>
      </a:lt2>
      <a:accent1>
        <a:srgbClr val="32145A"/>
      </a:accent1>
      <a:accent2>
        <a:srgbClr val="5C2D91"/>
      </a:accent2>
      <a:accent3>
        <a:srgbClr val="107C10"/>
      </a:accent3>
      <a:accent4>
        <a:srgbClr val="0078D7"/>
      </a:accent4>
      <a:accent5>
        <a:srgbClr val="BAD80A"/>
      </a:accent5>
      <a:accent6>
        <a:srgbClr val="B4009E"/>
      </a:accent6>
      <a:hlink>
        <a:srgbClr val="5C2D91"/>
      </a:hlink>
      <a:folHlink>
        <a:srgbClr val="5C2D91"/>
      </a:folHlink>
    </a:clrScheme>
    <a:fontScheme name="Custom 1">
      <a:majorFont>
        <a:latin typeface="Segoe UI Light"/>
        <a:ea typeface=""/>
        <a:cs typeface=""/>
      </a:majorFont>
      <a:minorFont>
        <a:latin typeface="Segoe UI"/>
        <a:ea typeface=""/>
        <a:cs typeface=""/>
      </a:minorFont>
    </a:fontScheme>
    <a:fmtScheme name="Couture">
      <a:fillStyleLst>
        <a:solidFill>
          <a:schemeClr val="phClr"/>
        </a:solidFill>
        <a:solidFill>
          <a:schemeClr val="phClr">
            <a:tint val="65000"/>
          </a:schemeClr>
        </a:solidFill>
        <a:solidFill>
          <a:schemeClr val="phClr">
            <a:shade val="80000"/>
            <a:satMod val="18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50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1397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twoPt" dir="tl"/>
          </a:scene3d>
          <a:sp3d prstMaterial="flat">
            <a:bevelT w="19050" h="31750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chemeClr val="accent1"/>
        </a:solidFill>
        <a:ln>
          <a:noFill/>
          <a:headEnd type="none" w="med" len="med"/>
          <a:tailEnd type="none" w="med" len="med"/>
        </a:ln>
        <a:effectLst/>
      </a:spPr>
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<a:prstTxWarp prst="textNoShape">
          <a:avLst/>
        </a:prstTxWarp>
        <a:noAutofit/>
      </a:bodyPr>
      <a:lstStyle>
        <a:defPPr defTabSz="932472" fontAlgn="base">
          <a:lnSpc>
            <a:spcPct val="90000"/>
          </a:lnSpc>
          <a:spcBef>
            <a:spcPct val="0"/>
          </a:spcBef>
          <a:spcAft>
            <a:spcPct val="0"/>
          </a:spcAft>
          <a:defRPr sz="2400" dirty="0" err="1" smtClean="0">
            <a:gradFill>
              <a:gsLst>
                <a:gs pos="0">
                  <a:srgbClr val="FFFFFF"/>
                </a:gs>
                <a:gs pos="100000">
                  <a:srgbClr val="FFFFFF"/>
                </a:gs>
              </a:gsLst>
              <a:lin ang="5400000" scaled="0"/>
            </a:gradFill>
            <a:ea typeface="Segoe UI" pitchFamily="34" charset="0"/>
            <a:cs typeface="Segoe UI" pitchFamily="34" charset="0"/>
          </a:defRPr>
        </a:defPPr>
      </a:lstStyle>
      <a:style>
        <a:lnRef idx="1">
          <a:schemeClr val="accent2"/>
        </a:lnRef>
        <a:fillRef idx="3">
          <a:schemeClr val="accent2"/>
        </a:fillRef>
        <a:effectRef idx="2">
          <a:schemeClr val="accent2"/>
        </a:effectRef>
        <a:fontRef idx="minor">
          <a:schemeClr val="lt1"/>
        </a:fontRef>
      </a:style>
    </a:spDef>
    <a:lnDef>
      <a:spPr>
        <a:ln>
          <a:solidFill>
            <a:schemeClr val="tx1"/>
          </a:solidFill>
          <a:headEnd type="none"/>
          <a:tailEnd type="none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lIns="182880" tIns="146304" rIns="182880" bIns="146304" rtlCol="0">
        <a:spAutoFit/>
      </a:bodyPr>
      <a:lstStyle>
        <a:defPPr>
          <a:lnSpc>
            <a:spcPct val="90000"/>
          </a:lnSpc>
          <a:spcAft>
            <a:spcPts val="600"/>
          </a:spcAft>
          <a:defRPr sz="2400" dirty="0" err="1" smtClean="0">
            <a:gradFill>
              <a:gsLst>
                <a:gs pos="2917">
                  <a:schemeClr val="tx1"/>
                </a:gs>
                <a:gs pos="30000">
                  <a:schemeClr val="tx1"/>
                </a:gs>
              </a:gsLst>
              <a:lin ang="5400000" scaled="0"/>
            </a:gradFill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Brand_template_16-9_Edu_DARK_Purple_2016_1.potx" id="{5B514DCF-E69B-42A5-AD17-B4CBF04479EE}" vid="{A21D99CE-5E6B-4EF1-8D33-0F461E6DE55A}"/>
    </a:ext>
  </a:extLst>
</a:theme>
</file>

<file path=ppt/theme/theme2.xml><?xml version="1.0" encoding="utf-8"?>
<a:theme xmlns:a="http://schemas.openxmlformats.org/drawingml/2006/main" name="COLOR TEMPLATE">
  <a:themeElements>
    <a:clrScheme name="BT - Dark Teal w. green accents">
      <a:dk1>
        <a:srgbClr val="505050"/>
      </a:dk1>
      <a:lt1>
        <a:srgbClr val="FFFFFF"/>
      </a:lt1>
      <a:dk2>
        <a:srgbClr val="32145A"/>
      </a:dk2>
      <a:lt2>
        <a:srgbClr val="E7DCF4"/>
      </a:lt2>
      <a:accent1>
        <a:srgbClr val="5C2D91"/>
      </a:accent1>
      <a:accent2>
        <a:srgbClr val="107C10"/>
      </a:accent2>
      <a:accent3>
        <a:srgbClr val="0078D7"/>
      </a:accent3>
      <a:accent4>
        <a:srgbClr val="BAD80A"/>
      </a:accent4>
      <a:accent5>
        <a:srgbClr val="008272"/>
      </a:accent5>
      <a:accent6>
        <a:srgbClr val="B4009E"/>
      </a:accent6>
      <a:hlink>
        <a:srgbClr val="E7DCF4"/>
      </a:hlink>
      <a:folHlink>
        <a:srgbClr val="E7DCF4"/>
      </a:folHlink>
    </a:clrScheme>
    <a:fontScheme name="Custom 1">
      <a:majorFont>
        <a:latin typeface="Segoe UI Light"/>
        <a:ea typeface=""/>
        <a:cs typeface=""/>
      </a:majorFont>
      <a:minorFont>
        <a:latin typeface="Segoe UI"/>
        <a:ea typeface=""/>
        <a:cs typeface=""/>
      </a:minorFont>
    </a:fontScheme>
    <a:fmtScheme name="Couture">
      <a:fillStyleLst>
        <a:solidFill>
          <a:schemeClr val="phClr"/>
        </a:solidFill>
        <a:solidFill>
          <a:schemeClr val="phClr">
            <a:tint val="65000"/>
          </a:schemeClr>
        </a:solidFill>
        <a:solidFill>
          <a:schemeClr val="phClr">
            <a:shade val="80000"/>
            <a:satMod val="18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50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1397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twoPt" dir="tl"/>
          </a:scene3d>
          <a:sp3d prstMaterial="flat">
            <a:bevelT w="19050" h="31750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chemeClr val="accent1"/>
        </a:solidFill>
        <a:ln>
          <a:noFill/>
          <a:headEnd type="none" w="med" len="med"/>
          <a:tailEnd type="none" w="med" len="med"/>
        </a:ln>
        <a:effectLst/>
      </a:spPr>
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<a:prstTxWarp prst="textNoShape">
          <a:avLst/>
        </a:prstTxWarp>
        <a:noAutofit/>
      </a:bodyPr>
      <a:lstStyle>
        <a:defPPr defTabSz="932472" fontAlgn="base">
          <a:lnSpc>
            <a:spcPct val="90000"/>
          </a:lnSpc>
          <a:spcBef>
            <a:spcPct val="0"/>
          </a:spcBef>
          <a:spcAft>
            <a:spcPct val="0"/>
          </a:spcAft>
          <a:defRPr sz="2400" dirty="0" err="1" smtClean="0">
            <a:gradFill>
              <a:gsLst>
                <a:gs pos="0">
                  <a:srgbClr val="FFFFFF"/>
                </a:gs>
                <a:gs pos="100000">
                  <a:srgbClr val="FFFFFF"/>
                </a:gs>
              </a:gsLst>
              <a:lin ang="5400000" scaled="0"/>
            </a:gradFill>
            <a:ea typeface="Segoe UI" pitchFamily="34" charset="0"/>
            <a:cs typeface="Segoe UI" pitchFamily="34" charset="0"/>
          </a:defRPr>
        </a:defPPr>
      </a:lstStyle>
      <a:style>
        <a:lnRef idx="1">
          <a:schemeClr val="accent2"/>
        </a:lnRef>
        <a:fillRef idx="3">
          <a:schemeClr val="accent2"/>
        </a:fillRef>
        <a:effectRef idx="2">
          <a:schemeClr val="accent2"/>
        </a:effectRef>
        <a:fontRef idx="minor">
          <a:schemeClr val="lt1"/>
        </a:fontRef>
      </a:style>
    </a:spDef>
    <a:lnDef>
      <a:spPr>
        <a:ln>
          <a:solidFill>
            <a:schemeClr val="tx1"/>
          </a:solidFill>
          <a:headEnd type="none"/>
          <a:tailEnd type="none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lIns="182880" tIns="146304" rIns="182880" bIns="146304" rtlCol="0">
        <a:spAutoFit/>
      </a:bodyPr>
      <a:lstStyle>
        <a:defPPr>
          <a:lnSpc>
            <a:spcPct val="90000"/>
          </a:lnSpc>
          <a:spcAft>
            <a:spcPts val="600"/>
          </a:spcAft>
          <a:defRPr sz="2400" dirty="0" err="1" smtClean="0">
            <a:gradFill>
              <a:gsLst>
                <a:gs pos="2917">
                  <a:schemeClr val="tx1"/>
                </a:gs>
                <a:gs pos="30000">
                  <a:schemeClr val="tx1"/>
                </a:gs>
              </a:gsLst>
              <a:lin ang="5400000" scaled="0"/>
            </a:gradFill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Brand_template_16-9_Edu_DARK_Purple_2016_1.potx" id="{5B514DCF-E69B-42A5-AD17-B4CBF04479EE}" vid="{47C46F03-A0DB-44F3-80DF-B46978DBC126}"/>
    </a:ext>
  </a:extLst>
</a:theme>
</file>

<file path=ppt/theme/theme3.xml><?xml version="1.0" encoding="utf-8"?>
<a:theme xmlns:a="http://schemas.openxmlformats.org/drawingml/2006/main" name="1_WHITE TEMPLATE">
  <a:themeElements>
    <a:clrScheme name="BT - Dark Purple on white - green accents">
      <a:dk1>
        <a:srgbClr val="505050"/>
      </a:dk1>
      <a:lt1>
        <a:srgbClr val="FFFFFF"/>
      </a:lt1>
      <a:dk2>
        <a:srgbClr val="32145A"/>
      </a:dk2>
      <a:lt2>
        <a:srgbClr val="E7DCF4"/>
      </a:lt2>
      <a:accent1>
        <a:srgbClr val="32145A"/>
      </a:accent1>
      <a:accent2>
        <a:srgbClr val="5C2D91"/>
      </a:accent2>
      <a:accent3>
        <a:srgbClr val="107C10"/>
      </a:accent3>
      <a:accent4>
        <a:srgbClr val="0078D7"/>
      </a:accent4>
      <a:accent5>
        <a:srgbClr val="BAD80A"/>
      </a:accent5>
      <a:accent6>
        <a:srgbClr val="B4009E"/>
      </a:accent6>
      <a:hlink>
        <a:srgbClr val="5C2D91"/>
      </a:hlink>
      <a:folHlink>
        <a:srgbClr val="5C2D91"/>
      </a:folHlink>
    </a:clrScheme>
    <a:fontScheme name="Custom 1">
      <a:majorFont>
        <a:latin typeface="Segoe UI Light"/>
        <a:ea typeface=""/>
        <a:cs typeface=""/>
      </a:majorFont>
      <a:minorFont>
        <a:latin typeface="Segoe UI"/>
        <a:ea typeface=""/>
        <a:cs typeface=""/>
      </a:minorFont>
    </a:fontScheme>
    <a:fmtScheme name="Couture">
      <a:fillStyleLst>
        <a:solidFill>
          <a:schemeClr val="phClr"/>
        </a:solidFill>
        <a:solidFill>
          <a:schemeClr val="phClr">
            <a:tint val="65000"/>
          </a:schemeClr>
        </a:solidFill>
        <a:solidFill>
          <a:schemeClr val="phClr">
            <a:shade val="80000"/>
            <a:satMod val="18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50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1397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twoPt" dir="tl"/>
          </a:scene3d>
          <a:sp3d prstMaterial="flat">
            <a:bevelT w="19050" h="31750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chemeClr val="accent1"/>
        </a:solidFill>
        <a:ln>
          <a:noFill/>
          <a:headEnd type="none" w="med" len="med"/>
          <a:tailEnd type="none" w="med" len="med"/>
        </a:ln>
        <a:effectLst/>
      </a:spPr>
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<a:prstTxWarp prst="textNoShape">
          <a:avLst/>
        </a:prstTxWarp>
        <a:noAutofit/>
      </a:bodyPr>
      <a:lstStyle>
        <a:defPPr defTabSz="932472" fontAlgn="base">
          <a:lnSpc>
            <a:spcPct val="90000"/>
          </a:lnSpc>
          <a:spcBef>
            <a:spcPct val="0"/>
          </a:spcBef>
          <a:spcAft>
            <a:spcPct val="0"/>
          </a:spcAft>
          <a:defRPr sz="2400" dirty="0" err="1" smtClean="0">
            <a:gradFill>
              <a:gsLst>
                <a:gs pos="0">
                  <a:srgbClr val="FFFFFF"/>
                </a:gs>
                <a:gs pos="100000">
                  <a:srgbClr val="FFFFFF"/>
                </a:gs>
              </a:gsLst>
              <a:lin ang="5400000" scaled="0"/>
            </a:gradFill>
            <a:ea typeface="Segoe UI" pitchFamily="34" charset="0"/>
            <a:cs typeface="Segoe UI" pitchFamily="34" charset="0"/>
          </a:defRPr>
        </a:defPPr>
      </a:lstStyle>
      <a:style>
        <a:lnRef idx="1">
          <a:schemeClr val="accent2"/>
        </a:lnRef>
        <a:fillRef idx="3">
          <a:schemeClr val="accent2"/>
        </a:fillRef>
        <a:effectRef idx="2">
          <a:schemeClr val="accent2"/>
        </a:effectRef>
        <a:fontRef idx="minor">
          <a:schemeClr val="lt1"/>
        </a:fontRef>
      </a:style>
    </a:spDef>
    <a:lnDef>
      <a:spPr>
        <a:ln>
          <a:solidFill>
            <a:schemeClr val="tx1"/>
          </a:solidFill>
          <a:headEnd type="none"/>
          <a:tailEnd type="none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lIns="182880" tIns="146304" rIns="182880" bIns="146304" rtlCol="0">
        <a:spAutoFit/>
      </a:bodyPr>
      <a:lstStyle>
        <a:defPPr>
          <a:lnSpc>
            <a:spcPct val="90000"/>
          </a:lnSpc>
          <a:spcAft>
            <a:spcPts val="600"/>
          </a:spcAft>
          <a:defRPr sz="2400" dirty="0" err="1" smtClean="0">
            <a:gradFill>
              <a:gsLst>
                <a:gs pos="2917">
                  <a:schemeClr val="tx1"/>
                </a:gs>
                <a:gs pos="30000">
                  <a:schemeClr val="tx1"/>
                </a:gs>
              </a:gsLst>
              <a:lin ang="5400000" scaled="0"/>
            </a:gradFill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Brand_template_16-9_Edu_DARK_Purple_2016_1.potx" id="{5B514DCF-E69B-42A5-AD17-B4CBF04479EE}" vid="{A21D99CE-5E6B-4EF1-8D33-0F461E6DE55A}"/>
    </a:ext>
  </a:extLst>
</a:theme>
</file>

<file path=ppt/theme/theme4.xml><?xml version="1.0" encoding="utf-8"?>
<a:theme xmlns:a="http://schemas.openxmlformats.org/drawingml/2006/main" name="1_COLOR TEMPLATE">
  <a:themeElements>
    <a:clrScheme name="BT - Dark Teal w. green accents">
      <a:dk1>
        <a:srgbClr val="505050"/>
      </a:dk1>
      <a:lt1>
        <a:srgbClr val="FFFFFF"/>
      </a:lt1>
      <a:dk2>
        <a:srgbClr val="32145A"/>
      </a:dk2>
      <a:lt2>
        <a:srgbClr val="E7DCF4"/>
      </a:lt2>
      <a:accent1>
        <a:srgbClr val="5C2D91"/>
      </a:accent1>
      <a:accent2>
        <a:srgbClr val="107C10"/>
      </a:accent2>
      <a:accent3>
        <a:srgbClr val="0078D7"/>
      </a:accent3>
      <a:accent4>
        <a:srgbClr val="BAD80A"/>
      </a:accent4>
      <a:accent5>
        <a:srgbClr val="008272"/>
      </a:accent5>
      <a:accent6>
        <a:srgbClr val="B4009E"/>
      </a:accent6>
      <a:hlink>
        <a:srgbClr val="E7DCF4"/>
      </a:hlink>
      <a:folHlink>
        <a:srgbClr val="E7DCF4"/>
      </a:folHlink>
    </a:clrScheme>
    <a:fontScheme name="Custom 1">
      <a:majorFont>
        <a:latin typeface="Segoe UI Light"/>
        <a:ea typeface=""/>
        <a:cs typeface=""/>
      </a:majorFont>
      <a:minorFont>
        <a:latin typeface="Segoe UI"/>
        <a:ea typeface=""/>
        <a:cs typeface=""/>
      </a:minorFont>
    </a:fontScheme>
    <a:fmtScheme name="Couture">
      <a:fillStyleLst>
        <a:solidFill>
          <a:schemeClr val="phClr"/>
        </a:solidFill>
        <a:solidFill>
          <a:schemeClr val="phClr">
            <a:tint val="65000"/>
          </a:schemeClr>
        </a:solidFill>
        <a:solidFill>
          <a:schemeClr val="phClr">
            <a:shade val="80000"/>
            <a:satMod val="18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50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1397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twoPt" dir="tl"/>
          </a:scene3d>
          <a:sp3d prstMaterial="flat">
            <a:bevelT w="19050" h="31750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chemeClr val="accent1"/>
        </a:solidFill>
        <a:ln>
          <a:noFill/>
          <a:headEnd type="none" w="med" len="med"/>
          <a:tailEnd type="none" w="med" len="med"/>
        </a:ln>
        <a:effectLst/>
      </a:spPr>
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<a:prstTxWarp prst="textNoShape">
          <a:avLst/>
        </a:prstTxWarp>
        <a:noAutofit/>
      </a:bodyPr>
      <a:lstStyle>
        <a:defPPr defTabSz="932472" fontAlgn="base">
          <a:lnSpc>
            <a:spcPct val="90000"/>
          </a:lnSpc>
          <a:spcBef>
            <a:spcPct val="0"/>
          </a:spcBef>
          <a:spcAft>
            <a:spcPct val="0"/>
          </a:spcAft>
          <a:defRPr sz="2400" dirty="0" err="1" smtClean="0">
            <a:gradFill>
              <a:gsLst>
                <a:gs pos="0">
                  <a:srgbClr val="FFFFFF"/>
                </a:gs>
                <a:gs pos="100000">
                  <a:srgbClr val="FFFFFF"/>
                </a:gs>
              </a:gsLst>
              <a:lin ang="5400000" scaled="0"/>
            </a:gradFill>
            <a:ea typeface="Segoe UI" pitchFamily="34" charset="0"/>
            <a:cs typeface="Segoe UI" pitchFamily="34" charset="0"/>
          </a:defRPr>
        </a:defPPr>
      </a:lstStyle>
      <a:style>
        <a:lnRef idx="1">
          <a:schemeClr val="accent2"/>
        </a:lnRef>
        <a:fillRef idx="3">
          <a:schemeClr val="accent2"/>
        </a:fillRef>
        <a:effectRef idx="2">
          <a:schemeClr val="accent2"/>
        </a:effectRef>
        <a:fontRef idx="minor">
          <a:schemeClr val="lt1"/>
        </a:fontRef>
      </a:style>
    </a:spDef>
    <a:lnDef>
      <a:spPr>
        <a:ln>
          <a:solidFill>
            <a:schemeClr val="tx1"/>
          </a:solidFill>
          <a:headEnd type="none"/>
          <a:tailEnd type="none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lIns="182880" tIns="146304" rIns="182880" bIns="146304" rtlCol="0">
        <a:spAutoFit/>
      </a:bodyPr>
      <a:lstStyle>
        <a:defPPr>
          <a:lnSpc>
            <a:spcPct val="90000"/>
          </a:lnSpc>
          <a:spcAft>
            <a:spcPts val="600"/>
          </a:spcAft>
          <a:defRPr sz="2400" dirty="0" err="1" smtClean="0">
            <a:gradFill>
              <a:gsLst>
                <a:gs pos="2917">
                  <a:schemeClr val="tx1"/>
                </a:gs>
                <a:gs pos="30000">
                  <a:schemeClr val="tx1"/>
                </a:gs>
              </a:gsLst>
              <a:lin ang="5400000" scaled="0"/>
            </a:gradFill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Brand_template_16-9_Edu_DARK_Purple_2016_1.potx" id="{5B514DCF-E69B-42A5-AD17-B4CBF04479EE}" vid="{47C46F03-A0DB-44F3-80DF-B46978DBC126}"/>
    </a:ext>
  </a:extLst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A2B0BB5962AB3C45A9A1CE1EC4C4F647" ma:contentTypeVersion="3" ma:contentTypeDescription="Create a new document." ma:contentTypeScope="" ma:versionID="f0876370c90de824ab54c09b0bd2a056">
  <xsd:schema xmlns:xsd="http://www.w3.org/2001/XMLSchema" xmlns:xs="http://www.w3.org/2001/XMLSchema" xmlns:p="http://schemas.microsoft.com/office/2006/metadata/properties" xmlns:ns3="630a2e83-186a-4a0f-ab27-bee8a8096abc" targetNamespace="http://schemas.microsoft.com/office/2006/metadata/properties" ma:root="true" ma:fieldsID="a2a3b5ed8b4accd7c8a398d0cb075271" ns3:_="">
    <xsd:import namespace="630a2e83-186a-4a0f-ab27-bee8a8096abc"/>
    <xsd:element name="properties">
      <xsd:complexType>
        <xsd:sequence>
          <xsd:element name="documentManagement">
            <xsd:complexType>
              <xsd:all>
                <xsd:element ref="ns3:SharedWithUsers" minOccurs="0"/>
                <xsd:element ref="ns3:SharedWithDetails" minOccurs="0"/>
                <xsd:element ref="ns3:SharingHintHash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30a2e83-186a-4a0f-ab27-bee8a8096abc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0" nillable="true" ma:displayName="Sharing Hint Hash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F4553072-E538-48C4-90FC-3653F32D67C5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630a2e83-186a-4a0f-ab27-bee8a8096ab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F990F116-B58F-4255-B05B-DA3808E0E5C6}">
  <ds:schemaRefs>
    <ds:schemaRef ds:uri="http://schemas.microsoft.com/office/2006/metadata/properties"/>
    <ds:schemaRef ds:uri="http://purl.org/dc/terms/"/>
    <ds:schemaRef ds:uri="http://schemas.openxmlformats.org/package/2006/metadata/core-properties"/>
    <ds:schemaRef ds:uri="630a2e83-186a-4a0f-ab27-bee8a8096abc"/>
    <ds:schemaRef ds:uri="http://schemas.microsoft.com/office/2006/documentManagement/types"/>
    <ds:schemaRef ds:uri="http://schemas.microsoft.com/office/infopath/2007/PartnerControls"/>
    <ds:schemaRef ds:uri="http://purl.org/dc/elements/1.1/"/>
    <ds:schemaRef ds:uri="http://www.w3.org/XML/1998/namespace"/>
    <ds:schemaRef ds:uri="http://purl.org/dc/dcmitype/"/>
  </ds:schemaRefs>
</ds:datastoreItem>
</file>

<file path=customXml/itemProps3.xml><?xml version="1.0" encoding="utf-8"?>
<ds:datastoreItem xmlns:ds="http://schemas.openxmlformats.org/officeDocument/2006/customXml" ds:itemID="{758FDAC0-319D-4A54-8D8E-1D42CB1F8004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Brand_template_16-9_Edu_DARK_Purple_2016_1</Template>
  <TotalTime>0</TotalTime>
  <Words>1014</Words>
  <Application>Microsoft Office PowerPoint</Application>
  <PresentationFormat>Benutzerdefiniert</PresentationFormat>
  <Paragraphs>247</Paragraphs>
  <Slides>36</Slides>
  <Notes>11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6</vt:i4>
      </vt:variant>
      <vt:variant>
        <vt:lpstr>Design</vt:lpstr>
      </vt:variant>
      <vt:variant>
        <vt:i4>4</vt:i4>
      </vt:variant>
      <vt:variant>
        <vt:lpstr>Folientitel</vt:lpstr>
      </vt:variant>
      <vt:variant>
        <vt:i4>36</vt:i4>
      </vt:variant>
    </vt:vector>
  </HeadingPairs>
  <TitlesOfParts>
    <vt:vector size="46" baseType="lpstr">
      <vt:lpstr>Arial</vt:lpstr>
      <vt:lpstr>Consolas</vt:lpstr>
      <vt:lpstr>Segoe UI</vt:lpstr>
      <vt:lpstr>Segoe UI Light</vt:lpstr>
      <vt:lpstr>Segoe UI Semibold</vt:lpstr>
      <vt:lpstr>Wingdings</vt:lpstr>
      <vt:lpstr>WHITE TEMPLATE</vt:lpstr>
      <vt:lpstr>COLOR TEMPLATE</vt:lpstr>
      <vt:lpstr>1_WHITE TEMPLATE</vt:lpstr>
      <vt:lpstr>1_COLOR TEMPLATE</vt:lpstr>
      <vt:lpstr>Monitoring</vt:lpstr>
      <vt:lpstr>Agenda</vt:lpstr>
      <vt:lpstr>Diagnostics for Modern Applications</vt:lpstr>
      <vt:lpstr>Monitoring Answers Questions</vt:lpstr>
      <vt:lpstr>Managing Monitoring Data</vt:lpstr>
      <vt:lpstr>Metrics Beyond Virtual Machines</vt:lpstr>
      <vt:lpstr>Monitoring Experience On Azure</vt:lpstr>
      <vt:lpstr>Monitoring begins at the platform level</vt:lpstr>
      <vt:lpstr>Azure Monitor </vt:lpstr>
      <vt:lpstr>Activity Log</vt:lpstr>
      <vt:lpstr>Metrics</vt:lpstr>
      <vt:lpstr>Alert Rules</vt:lpstr>
      <vt:lpstr>Diagnostic Logs</vt:lpstr>
      <vt:lpstr>3rd Party Integrations</vt:lpstr>
      <vt:lpstr>Demo</vt:lpstr>
      <vt:lpstr>Monitoring from the inside out</vt:lpstr>
      <vt:lpstr>Application Insights</vt:lpstr>
      <vt:lpstr>Sources of Telemetry Data</vt:lpstr>
      <vt:lpstr>Proactive Monitoring</vt:lpstr>
      <vt:lpstr>Managing Dependencies</vt:lpstr>
      <vt:lpstr>Managing Data Flow</vt:lpstr>
      <vt:lpstr>Extending Application Insights</vt:lpstr>
      <vt:lpstr>Custom Instrumentation</vt:lpstr>
      <vt:lpstr>Demo</vt:lpstr>
      <vt:lpstr>Getting Started</vt:lpstr>
      <vt:lpstr>Monitoring from the outside in</vt:lpstr>
      <vt:lpstr>Operations Management Suite (OMS)</vt:lpstr>
      <vt:lpstr>OMS Architecture</vt:lpstr>
      <vt:lpstr>Solution Packs</vt:lpstr>
      <vt:lpstr>Solution Packs</vt:lpstr>
      <vt:lpstr>Search</vt:lpstr>
      <vt:lpstr>Monitoring on the go</vt:lpstr>
      <vt:lpstr>Demo</vt:lpstr>
      <vt:lpstr>Questions?</vt:lpstr>
      <vt:lpstr>PowerPoint-Präsentation</vt:lpstr>
      <vt:lpstr>Resources</vt:lpstr>
    </vt:vector>
  </TitlesOfParts>
  <Manager/>
  <Company>Microsoft Corporation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Microsoft brand template</dc:title>
  <dc:subject>&lt;Speech title here&gt;</dc:subject>
  <dc:creator>Steven Follis</dc:creator>
  <cp:keywords/>
  <dc:description>Template: Maryfj_x000d_
Formatting: _x000d_
Audience Type:</dc:description>
  <cp:lastModifiedBy>Senaj Lelic</cp:lastModifiedBy>
  <cp:revision>62</cp:revision>
  <dcterms:created xsi:type="dcterms:W3CDTF">2016-10-03T23:39:44Z</dcterms:created>
  <dcterms:modified xsi:type="dcterms:W3CDTF">2017-01-10T02:53:50Z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0x010100A2B0BB5962AB3C45A9A1CE1EC4C4F647</vt:lpwstr>
  </property>
  <property fmtid="{D5CDD505-2E9C-101B-9397-08002B2CF9AE}" pid="3" name="Product">
    <vt:lpwstr/>
  </property>
  <property fmtid="{D5CDD505-2E9C-101B-9397-08002B2CF9AE}" pid="4" name="Event1">
    <vt:lpwstr>622;#Unassigned|2c8af875-f38a-40b8-a0a9-056aed3fc8c0</vt:lpwstr>
  </property>
  <property fmtid="{D5CDD505-2E9C-101B-9397-08002B2CF9AE}" pid="5" name="Audience">
    <vt:lpwstr/>
  </property>
  <property fmtid="{D5CDD505-2E9C-101B-9397-08002B2CF9AE}" pid="6" name="Event Venue">
    <vt:lpwstr/>
  </property>
  <property fmtid="{D5CDD505-2E9C-101B-9397-08002B2CF9AE}" pid="7" name="Track">
    <vt:lpwstr/>
  </property>
  <property fmtid="{D5CDD505-2E9C-101B-9397-08002B2CF9AE}" pid="8" name="Event Location">
    <vt:lpwstr/>
  </property>
  <property fmtid="{D5CDD505-2E9C-101B-9397-08002B2CF9AE}" pid="9" name="Campaign">
    <vt:lpwstr/>
  </property>
  <property fmtid="{D5CDD505-2E9C-101B-9397-08002B2CF9AE}" pid="10" name="IsMyDocuments">
    <vt:bool>true</vt:bool>
  </property>
  <property fmtid="{D5CDD505-2E9C-101B-9397-08002B2CF9AE}" pid="11" name="TaxKeyword">
    <vt:lpwstr/>
  </property>
  <property fmtid="{D5CDD505-2E9C-101B-9397-08002B2CF9AE}" pid="12" name="TaxCatchAll">
    <vt:lpwstr/>
  </property>
  <property fmtid="{D5CDD505-2E9C-101B-9397-08002B2CF9AE}" pid="13" name="TaxKeywordTaxHTField">
    <vt:lpwstr/>
  </property>
</Properties>
</file>