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5" r:id="rId2"/>
    <p:sldId id="268" r:id="rId3"/>
    <p:sldId id="269" r:id="rId4"/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E3C5FC-E26E-4126-8122-4196CB9C4CE6}" v="411" dt="2022-07-04T01:24:36.3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8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rchan Ercan" userId="32e9976f-63c8-47f4-a3dd-5e3a6fc1580d" providerId="ADAL" clId="{DC492E44-73A6-40F7-BB01-1ABEA1757920}"/>
    <pc:docChg chg="custSel modSld">
      <pc:chgData name="Gurchan Ercan" userId="32e9976f-63c8-47f4-a3dd-5e3a6fc1580d" providerId="ADAL" clId="{DC492E44-73A6-40F7-BB01-1ABEA1757920}" dt="2022-07-01T06:27:42.703" v="280" actId="20577"/>
      <pc:docMkLst>
        <pc:docMk/>
      </pc:docMkLst>
      <pc:sldChg chg="modSp mod">
        <pc:chgData name="Gurchan Ercan" userId="32e9976f-63c8-47f4-a3dd-5e3a6fc1580d" providerId="ADAL" clId="{DC492E44-73A6-40F7-BB01-1ABEA1757920}" dt="2022-07-01T06:27:42.703" v="280" actId="20577"/>
        <pc:sldMkLst>
          <pc:docMk/>
          <pc:sldMk cId="2863519228" sldId="269"/>
        </pc:sldMkLst>
        <pc:spChg chg="mod">
          <ac:chgData name="Gurchan Ercan" userId="32e9976f-63c8-47f4-a3dd-5e3a6fc1580d" providerId="ADAL" clId="{DC492E44-73A6-40F7-BB01-1ABEA1757920}" dt="2022-07-01T06:27:42.703" v="280" actId="20577"/>
          <ac:spMkLst>
            <pc:docMk/>
            <pc:sldMk cId="2863519228" sldId="269"/>
            <ac:spMk id="2" creationId="{A66CF09C-AC23-DD5B-B6F2-4C0DCA1CCAB6}"/>
          </ac:spMkLst>
        </pc:spChg>
      </pc:sldChg>
    </pc:docChg>
  </pc:docChgLst>
  <pc:docChgLst>
    <pc:chgData name="Gurchan Ercan" userId="32e9976f-63c8-47f4-a3dd-5e3a6fc1580d" providerId="ADAL" clId="{E7F29E18-A8A0-47E9-802E-F0D65CABDF18}"/>
    <pc:docChg chg="modSld">
      <pc:chgData name="Gurchan Ercan" userId="32e9976f-63c8-47f4-a3dd-5e3a6fc1580d" providerId="ADAL" clId="{E7F29E18-A8A0-47E9-802E-F0D65CABDF18}" dt="2022-07-01T06:20:16.882" v="2" actId="20577"/>
      <pc:docMkLst>
        <pc:docMk/>
      </pc:docMkLst>
      <pc:sldChg chg="modSp mod">
        <pc:chgData name="Gurchan Ercan" userId="32e9976f-63c8-47f4-a3dd-5e3a6fc1580d" providerId="ADAL" clId="{E7F29E18-A8A0-47E9-802E-F0D65CABDF18}" dt="2022-07-01T06:20:16.882" v="2" actId="20577"/>
        <pc:sldMkLst>
          <pc:docMk/>
          <pc:sldMk cId="2863519228" sldId="269"/>
        </pc:sldMkLst>
        <pc:spChg chg="mod">
          <ac:chgData name="Gurchan Ercan" userId="32e9976f-63c8-47f4-a3dd-5e3a6fc1580d" providerId="ADAL" clId="{E7F29E18-A8A0-47E9-802E-F0D65CABDF18}" dt="2022-07-01T06:20:16.882" v="2" actId="20577"/>
          <ac:spMkLst>
            <pc:docMk/>
            <pc:sldMk cId="2863519228" sldId="269"/>
            <ac:spMk id="2" creationId="{A66CF09C-AC23-DD5B-B6F2-4C0DCA1CCAB6}"/>
          </ac:spMkLst>
        </pc:spChg>
      </pc:sldChg>
    </pc:docChg>
  </pc:docChgLst>
  <pc:docChgLst>
    <pc:chgData name="Atul Savalia" userId="4463d9e4-437c-4b24-ba8a-6b239d6d424f" providerId="ADAL" clId="{6CE3C5FC-E26E-4126-8122-4196CB9C4CE6}"/>
    <pc:docChg chg="undo custSel addSld delSld modSld">
      <pc:chgData name="Atul Savalia" userId="4463d9e4-437c-4b24-ba8a-6b239d6d424f" providerId="ADAL" clId="{6CE3C5FC-E26E-4126-8122-4196CB9C4CE6}" dt="2022-07-04T05:46:39.070" v="1527" actId="20577"/>
      <pc:docMkLst>
        <pc:docMk/>
      </pc:docMkLst>
      <pc:sldChg chg="addSp modSp mod">
        <pc:chgData name="Atul Savalia" userId="4463d9e4-437c-4b24-ba8a-6b239d6d424f" providerId="ADAL" clId="{6CE3C5FC-E26E-4126-8122-4196CB9C4CE6}" dt="2022-07-04T00:39:28.536" v="1008" actId="1076"/>
        <pc:sldMkLst>
          <pc:docMk/>
          <pc:sldMk cId="1708755654" sldId="265"/>
        </pc:sldMkLst>
        <pc:spChg chg="mod">
          <ac:chgData name="Atul Savalia" userId="4463d9e4-437c-4b24-ba8a-6b239d6d424f" providerId="ADAL" clId="{6CE3C5FC-E26E-4126-8122-4196CB9C4CE6}" dt="2022-07-04T00:37:49.031" v="989" actId="5793"/>
          <ac:spMkLst>
            <pc:docMk/>
            <pc:sldMk cId="1708755654" sldId="265"/>
            <ac:spMk id="2" creationId="{A66CF09C-AC23-DD5B-B6F2-4C0DCA1CCAB6}"/>
          </ac:spMkLst>
        </pc:spChg>
        <pc:spChg chg="add mod">
          <ac:chgData name="Atul Savalia" userId="4463d9e4-437c-4b24-ba8a-6b239d6d424f" providerId="ADAL" clId="{6CE3C5FC-E26E-4126-8122-4196CB9C4CE6}" dt="2022-07-04T00:39:19.065" v="1007" actId="1076"/>
          <ac:spMkLst>
            <pc:docMk/>
            <pc:sldMk cId="1708755654" sldId="265"/>
            <ac:spMk id="4" creationId="{3649159E-9F6A-80E8-5DA9-32E3A6E26CB1}"/>
          </ac:spMkLst>
        </pc:spChg>
        <pc:spChg chg="add mod">
          <ac:chgData name="Atul Savalia" userId="4463d9e4-437c-4b24-ba8a-6b239d6d424f" providerId="ADAL" clId="{6CE3C5FC-E26E-4126-8122-4196CB9C4CE6}" dt="2022-07-04T00:37:21.613" v="984" actId="1076"/>
          <ac:spMkLst>
            <pc:docMk/>
            <pc:sldMk cId="1708755654" sldId="265"/>
            <ac:spMk id="10" creationId="{BF41E8BA-ED6E-1C29-A9FF-B340DEA4E722}"/>
          </ac:spMkLst>
        </pc:spChg>
        <pc:spChg chg="add mod">
          <ac:chgData name="Atul Savalia" userId="4463d9e4-437c-4b24-ba8a-6b239d6d424f" providerId="ADAL" clId="{6CE3C5FC-E26E-4126-8122-4196CB9C4CE6}" dt="2022-07-04T00:39:28.536" v="1008" actId="1076"/>
          <ac:spMkLst>
            <pc:docMk/>
            <pc:sldMk cId="1708755654" sldId="265"/>
            <ac:spMk id="11" creationId="{AEFEF012-DA1E-A050-E0BB-F44AE1928E26}"/>
          </ac:spMkLst>
        </pc:spChg>
        <pc:spChg chg="add mod">
          <ac:chgData name="Atul Savalia" userId="4463d9e4-437c-4b24-ba8a-6b239d6d424f" providerId="ADAL" clId="{6CE3C5FC-E26E-4126-8122-4196CB9C4CE6}" dt="2022-07-04T00:39:09.585" v="1005" actId="1076"/>
          <ac:spMkLst>
            <pc:docMk/>
            <pc:sldMk cId="1708755654" sldId="265"/>
            <ac:spMk id="12" creationId="{6F59016D-90D9-5B9E-8389-2BC88F4F30CA}"/>
          </ac:spMkLst>
        </pc:spChg>
        <pc:spChg chg="add mod">
          <ac:chgData name="Atul Savalia" userId="4463d9e4-437c-4b24-ba8a-6b239d6d424f" providerId="ADAL" clId="{6CE3C5FC-E26E-4126-8122-4196CB9C4CE6}" dt="2022-07-04T00:39:14.628" v="1006" actId="1076"/>
          <ac:spMkLst>
            <pc:docMk/>
            <pc:sldMk cId="1708755654" sldId="265"/>
            <ac:spMk id="13" creationId="{443851FF-4A14-718C-D6B9-C191396D5D05}"/>
          </ac:spMkLst>
        </pc:spChg>
        <pc:spChg chg="add mod">
          <ac:chgData name="Atul Savalia" userId="4463d9e4-437c-4b24-ba8a-6b239d6d424f" providerId="ADAL" clId="{6CE3C5FC-E26E-4126-8122-4196CB9C4CE6}" dt="2022-07-04T00:38:49.211" v="1002" actId="1076"/>
          <ac:spMkLst>
            <pc:docMk/>
            <pc:sldMk cId="1708755654" sldId="265"/>
            <ac:spMk id="14" creationId="{05235EDF-7B9A-66E5-B3D3-46F72097383D}"/>
          </ac:spMkLst>
        </pc:spChg>
        <pc:picChg chg="mod">
          <ac:chgData name="Atul Savalia" userId="4463d9e4-437c-4b24-ba8a-6b239d6d424f" providerId="ADAL" clId="{6CE3C5FC-E26E-4126-8122-4196CB9C4CE6}" dt="2022-07-04T00:38:05.237" v="992" actId="1076"/>
          <ac:picMkLst>
            <pc:docMk/>
            <pc:sldMk cId="1708755654" sldId="265"/>
            <ac:picMk id="5" creationId="{2F766117-AD7C-E472-B915-9B6D684327CF}"/>
          </ac:picMkLst>
        </pc:picChg>
        <pc:picChg chg="add mod">
          <ac:chgData name="Atul Savalia" userId="4463d9e4-437c-4b24-ba8a-6b239d6d424f" providerId="ADAL" clId="{6CE3C5FC-E26E-4126-8122-4196CB9C4CE6}" dt="2022-07-03T23:49:10.146" v="904" actId="1076"/>
          <ac:picMkLst>
            <pc:docMk/>
            <pc:sldMk cId="1708755654" sldId="265"/>
            <ac:picMk id="6" creationId="{83FED788-37BB-1DE3-8D7F-5E7003247DBE}"/>
          </ac:picMkLst>
        </pc:picChg>
        <pc:picChg chg="mod">
          <ac:chgData name="Atul Savalia" userId="4463d9e4-437c-4b24-ba8a-6b239d6d424f" providerId="ADAL" clId="{6CE3C5FC-E26E-4126-8122-4196CB9C4CE6}" dt="2022-07-03T23:48:26.744" v="899" actId="1076"/>
          <ac:picMkLst>
            <pc:docMk/>
            <pc:sldMk cId="1708755654" sldId="265"/>
            <ac:picMk id="9" creationId="{92DC1DB2-B0B5-B40B-68B2-97E922D0D1FC}"/>
          </ac:picMkLst>
        </pc:picChg>
      </pc:sldChg>
      <pc:sldChg chg="modSp mod">
        <pc:chgData name="Atul Savalia" userId="4463d9e4-437c-4b24-ba8a-6b239d6d424f" providerId="ADAL" clId="{6CE3C5FC-E26E-4126-8122-4196CB9C4CE6}" dt="2022-07-04T01:18:49.433" v="1318" actId="20577"/>
        <pc:sldMkLst>
          <pc:docMk/>
          <pc:sldMk cId="3378614126" sldId="268"/>
        </pc:sldMkLst>
        <pc:spChg chg="mod">
          <ac:chgData name="Atul Savalia" userId="4463d9e4-437c-4b24-ba8a-6b239d6d424f" providerId="ADAL" clId="{6CE3C5FC-E26E-4126-8122-4196CB9C4CE6}" dt="2022-07-04T01:18:49.433" v="1318" actId="20577"/>
          <ac:spMkLst>
            <pc:docMk/>
            <pc:sldMk cId="3378614126" sldId="268"/>
            <ac:spMk id="2" creationId="{A66CF09C-AC23-DD5B-B6F2-4C0DCA1CCAB6}"/>
          </ac:spMkLst>
        </pc:spChg>
      </pc:sldChg>
      <pc:sldChg chg="addSp delSp modSp mod">
        <pc:chgData name="Atul Savalia" userId="4463d9e4-437c-4b24-ba8a-6b239d6d424f" providerId="ADAL" clId="{6CE3C5FC-E26E-4126-8122-4196CB9C4CE6}" dt="2022-07-04T01:17:43.127" v="1314" actId="6549"/>
        <pc:sldMkLst>
          <pc:docMk/>
          <pc:sldMk cId="2863519228" sldId="269"/>
        </pc:sldMkLst>
        <pc:spChg chg="mod">
          <ac:chgData name="Atul Savalia" userId="4463d9e4-437c-4b24-ba8a-6b239d6d424f" providerId="ADAL" clId="{6CE3C5FC-E26E-4126-8122-4196CB9C4CE6}" dt="2022-07-04T01:17:43.127" v="1314" actId="6549"/>
          <ac:spMkLst>
            <pc:docMk/>
            <pc:sldMk cId="2863519228" sldId="269"/>
            <ac:spMk id="2" creationId="{A66CF09C-AC23-DD5B-B6F2-4C0DCA1CCAB6}"/>
          </ac:spMkLst>
        </pc:spChg>
        <pc:spChg chg="add del mod">
          <ac:chgData name="Atul Savalia" userId="4463d9e4-437c-4b24-ba8a-6b239d6d424f" providerId="ADAL" clId="{6CE3C5FC-E26E-4126-8122-4196CB9C4CE6}" dt="2022-07-01T08:06:38.263" v="739" actId="22"/>
          <ac:spMkLst>
            <pc:docMk/>
            <pc:sldMk cId="2863519228" sldId="269"/>
            <ac:spMk id="5" creationId="{E51C7761-049C-A0EF-7551-64EE439815F5}"/>
          </ac:spMkLst>
        </pc:spChg>
      </pc:sldChg>
      <pc:sldChg chg="new del">
        <pc:chgData name="Atul Savalia" userId="4463d9e4-437c-4b24-ba8a-6b239d6d424f" providerId="ADAL" clId="{6CE3C5FC-E26E-4126-8122-4196CB9C4CE6}" dt="2022-07-01T08:06:47.905" v="743" actId="47"/>
        <pc:sldMkLst>
          <pc:docMk/>
          <pc:sldMk cId="570426039" sldId="270"/>
        </pc:sldMkLst>
      </pc:sldChg>
      <pc:sldChg chg="modSp add mod">
        <pc:chgData name="Atul Savalia" userId="4463d9e4-437c-4b24-ba8a-6b239d6d424f" providerId="ADAL" clId="{6CE3C5FC-E26E-4126-8122-4196CB9C4CE6}" dt="2022-07-04T05:46:39.070" v="1527" actId="20577"/>
        <pc:sldMkLst>
          <pc:docMk/>
          <pc:sldMk cId="1340115859" sldId="271"/>
        </pc:sldMkLst>
        <pc:spChg chg="mod">
          <ac:chgData name="Atul Savalia" userId="4463d9e4-437c-4b24-ba8a-6b239d6d424f" providerId="ADAL" clId="{6CE3C5FC-E26E-4126-8122-4196CB9C4CE6}" dt="2022-07-04T05:46:39.070" v="1527" actId="20577"/>
          <ac:spMkLst>
            <pc:docMk/>
            <pc:sldMk cId="1340115859" sldId="271"/>
            <ac:spMk id="2" creationId="{A66CF09C-AC23-DD5B-B6F2-4C0DCA1CCAB6}"/>
          </ac:spMkLst>
        </pc:spChg>
        <pc:spChg chg="mod">
          <ac:chgData name="Atul Savalia" userId="4463d9e4-437c-4b24-ba8a-6b239d6d424f" providerId="ADAL" clId="{6CE3C5FC-E26E-4126-8122-4196CB9C4CE6}" dt="2022-07-01T08:06:55.241" v="755" actId="20577"/>
          <ac:spMkLst>
            <pc:docMk/>
            <pc:sldMk cId="1340115859" sldId="271"/>
            <ac:spMk id="3" creationId="{2EF6C995-E24E-28EC-BD0B-EE1A1038866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F9F61-8812-4B6E-B6E1-38B96C9DABE2}" type="datetimeFigureOut">
              <a:rPr lang="en-AU" smtClean="0"/>
              <a:t>4/07/2022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A5077-36A8-48A4-B594-B00A5AAC2C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2721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A5077-36A8-48A4-B594-B00A5AAC2CF8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176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88F72-4467-BA48-8C35-94E804951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0DE9D5-21EE-1B4C-C3F6-052B9FC44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AB122-3FED-2149-04DA-C3268C48A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699-83E9-49BB-8F96-84885D9F8C9D}" type="datetimeFigureOut">
              <a:rPr lang="en-AU" smtClean="0"/>
              <a:t>4/07/2022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3A92D-7F7D-D193-DF8C-F8AB9CC5C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4FF34-F99C-74B0-0A3A-1704AB7C6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BC2A-71E3-40F8-B10A-28B005AD1E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3964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4A4-0757-5066-307B-79FA0363C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37846D-6959-4813-222C-FCAF5142F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B2F2F-2DE4-2E15-842C-A3892A9D8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699-83E9-49BB-8F96-84885D9F8C9D}" type="datetimeFigureOut">
              <a:rPr lang="en-AU" smtClean="0"/>
              <a:t>4/07/2022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7D1E8-D22E-F158-8F1C-004E273CC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5521D-EEB0-BD2C-4624-B618982A3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BC2A-71E3-40F8-B10A-28B005AD1E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614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3C1F2D-F2A1-8673-ED6C-1A51DEE238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1FC6AA-F7F9-21D4-7761-21813C528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95C0B-1F17-267B-1242-B34E7C39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699-83E9-49BB-8F96-84885D9F8C9D}" type="datetimeFigureOut">
              <a:rPr lang="en-AU" smtClean="0"/>
              <a:t>4/07/2022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FCE86-89A7-DD15-5E13-09F110E05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D9162-DCE9-19FA-4730-078FB8CFF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BC2A-71E3-40F8-B10A-28B005AD1E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936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17B47-8595-C53D-F200-66EA2CBE3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BEC1B-8038-2045-08D8-7DD6764A6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A0F9B-E802-2767-0B02-1063D150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699-83E9-49BB-8F96-84885D9F8C9D}" type="datetimeFigureOut">
              <a:rPr lang="en-AU" smtClean="0"/>
              <a:t>4/07/2022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2519D-E40D-9082-8698-1BF931A07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68FFA2-461A-7F1A-9E33-B0D8271D1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BC2A-71E3-40F8-B10A-28B005AD1E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3489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17217-E82E-BF6F-36A0-BE12D7206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91B93B-7113-6171-16B6-3A4BF5D3B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3B34B-29A5-387E-4EC3-720B13906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699-83E9-49BB-8F96-84885D9F8C9D}" type="datetimeFigureOut">
              <a:rPr lang="en-AU" smtClean="0"/>
              <a:t>4/07/2022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75E11-52EA-F2E6-74D2-E535F15A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CC6EA-583E-F1A3-8326-41FFD0224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BC2A-71E3-40F8-B10A-28B005AD1E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6507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923DE-28ED-AFAA-1D1B-AE2121AB7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AF02C-A666-8005-53BF-84302AC713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06DC48-FDBA-5AD9-39C5-D3A8A436D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EF1A51-32A2-289E-3B25-111F31C3E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699-83E9-49BB-8F96-84885D9F8C9D}" type="datetimeFigureOut">
              <a:rPr lang="en-AU" smtClean="0"/>
              <a:t>4/07/2022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11C17E-37A4-B864-6BBF-6F1C5F823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D51AAA-FBDA-83F9-0947-268019086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BC2A-71E3-40F8-B10A-28B005AD1E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069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37447-A749-18F6-E16D-6CF3164FA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B087F3-1C4C-89C0-8FBE-04EB0C622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636957-E354-E67F-CE4F-1E412BA55B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76574C-4054-72AA-E737-9CB05B3E2D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D23BEF-599B-EF1D-0BEE-E24F27FB7D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E53254-4664-3B58-1598-AF242E632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699-83E9-49BB-8F96-84885D9F8C9D}" type="datetimeFigureOut">
              <a:rPr lang="en-AU" smtClean="0"/>
              <a:t>4/07/2022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B675F6-AA7E-4E2F-5CAF-BF6B323A7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DCBCF2-6ABA-4303-A665-2352D75F1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BC2A-71E3-40F8-B10A-28B005AD1E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1615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0574F-6FD9-C007-0710-C43942F60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188E95-E44D-5966-CCF5-838F13436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699-83E9-49BB-8F96-84885D9F8C9D}" type="datetimeFigureOut">
              <a:rPr lang="en-AU" smtClean="0"/>
              <a:t>4/07/2022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138EE4-7875-009B-842B-7168AE58B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21ADE5-9E12-AD93-9478-B4BBA8074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BC2A-71E3-40F8-B10A-28B005AD1E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6383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3A3F17-831A-600E-A828-BA5A83601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699-83E9-49BB-8F96-84885D9F8C9D}" type="datetimeFigureOut">
              <a:rPr lang="en-AU" smtClean="0"/>
              <a:t>4/07/2022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61B4F5-6447-0845-34F9-E403421C0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B4925D-0C2E-E945-EF1B-287DC76F9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BC2A-71E3-40F8-B10A-28B005AD1E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1275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E736D-45C9-AADF-90B7-CAFBE0973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2B890-A920-9EDF-A055-83800E17E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8DAE65-1AA2-2656-7688-6C7774A41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E259DC-FDDE-B1BD-3E48-223A93C8A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699-83E9-49BB-8F96-84885D9F8C9D}" type="datetimeFigureOut">
              <a:rPr lang="en-AU" smtClean="0"/>
              <a:t>4/07/2022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6BF8A2-1A4A-5134-B0A4-E25360E5D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BCDCA5-2BE8-096B-FD84-4E99E2C99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BC2A-71E3-40F8-B10A-28B005AD1E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1813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6640C-A60F-2721-B49C-2D20D1AE7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82AA85-04B9-F37D-3896-AEB95AEB3D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DA8722-9CC3-5F3B-F935-0633E02165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544F8-2396-3E11-7860-C8E48E01C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699-83E9-49BB-8F96-84885D9F8C9D}" type="datetimeFigureOut">
              <a:rPr lang="en-AU" smtClean="0"/>
              <a:t>4/07/2022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73A864-3525-C656-9D44-2A28D53C5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A36278-5DFB-4A0E-4075-4FF9BB282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BC2A-71E3-40F8-B10A-28B005AD1E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005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C2A1E-0A67-6B17-8039-11A3321C8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DE7E7-5A79-684A-5737-8C2E87987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B3741-5A4D-9955-AC43-C976FE77C6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F3699-83E9-49BB-8F96-84885D9F8C9D}" type="datetimeFigureOut">
              <a:rPr lang="en-AU" smtClean="0"/>
              <a:t>4/07/2022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7C36F-4F69-D9BE-3F5E-F95F785492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4706A-3779-3D93-A5ED-6D27A5B79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1BC2A-71E3-40F8-B10A-28B005AD1E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0996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www.legislation.gov.au/Details/F2022C00187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www.legislation.gov.au/Details/F2020L0083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ConsumerDataStandardsAustralia/standards/issues/24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">
            <a:extLst>
              <a:ext uri="{FF2B5EF4-FFF2-40B4-BE49-F238E27FC236}">
                <a16:creationId xmlns:a16="http://schemas.microsoft.com/office/drawing/2014/main" id="{2EF6C995-E24E-28EC-BD0B-EE1A10388662}"/>
              </a:ext>
            </a:extLst>
          </p:cNvPr>
          <p:cNvSpPr txBox="1">
            <a:spLocks/>
          </p:cNvSpPr>
          <p:nvPr/>
        </p:nvSpPr>
        <p:spPr>
          <a:xfrm>
            <a:off x="463551" y="298240"/>
            <a:ext cx="10080000" cy="680192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l" defTabSz="51431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000" b="0" i="0" kern="1200" baseline="0">
                <a:gradFill>
                  <a:gsLst>
                    <a:gs pos="64000">
                      <a:srgbClr val="007CCE"/>
                    </a:gs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18600000" scaled="0"/>
                </a:gradFill>
                <a:latin typeface="+mj-lt"/>
                <a:ea typeface="+mj-ea"/>
                <a:cs typeface="Arial"/>
              </a:defRPr>
            </a:lvl1pPr>
          </a:lstStyle>
          <a:p>
            <a:pPr>
              <a:defRPr/>
            </a:pPr>
            <a:r>
              <a:rPr lang="en-AU" sz="3700">
                <a:gradFill>
                  <a:gsLst>
                    <a:gs pos="64000">
                      <a:srgbClr val="007CCE"/>
                    </a:gs>
                    <a:gs pos="0">
                      <a:srgbClr val="001CB0"/>
                    </a:gs>
                    <a:gs pos="100000">
                      <a:srgbClr val="00DFED"/>
                    </a:gs>
                  </a:gsLst>
                  <a:lin ang="18600000" scaled="0"/>
                </a:gradFill>
                <a:latin typeface="Titillium Web Light"/>
                <a:ea typeface="+mj-ea"/>
              </a:rPr>
              <a:t>Product Reference Data (PRD) - Background </a:t>
            </a:r>
            <a:endParaRPr lang="en-US">
              <a:ea typeface="+mj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6CF09C-AC23-DD5B-B6F2-4C0DCA1CCAB6}"/>
              </a:ext>
            </a:extLst>
          </p:cNvPr>
          <p:cNvSpPr txBox="1"/>
          <p:nvPr/>
        </p:nvSpPr>
        <p:spPr>
          <a:xfrm>
            <a:off x="653772" y="1173670"/>
            <a:ext cx="10969126" cy="52706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800" b="1" i="0" u="none" strike="noStrike" baseline="0">
                <a:latin typeface="Calibri" panose="020F0502020204030204" pitchFamily="34" charset="0"/>
              </a:rPr>
              <a:t>Background:</a:t>
            </a:r>
          </a:p>
          <a:p>
            <a:pPr algn="l"/>
            <a:r>
              <a:rPr lang="en-US" sz="1400">
                <a:cs typeface="Calibri"/>
              </a:rPr>
              <a:t>Following are the definitions of Product Data Request Service from the CDR Rules.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b="0" i="0" u="none" strike="noStrike" baseline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b="0" i="0" u="none" strike="noStrike" baseline="0">
              <a:latin typeface="Calibri" panose="020F0502020204030204" pitchFamily="34" charset="0"/>
            </a:endParaRPr>
          </a:p>
          <a:p>
            <a:pPr algn="l"/>
            <a:endParaRPr lang="en-GB" sz="1800" b="1" i="0" u="none" strike="noStrike" baseline="0">
              <a:latin typeface="Calibri" panose="020F0502020204030204" pitchFamily="34" charset="0"/>
            </a:endParaRPr>
          </a:p>
          <a:p>
            <a:pPr algn="l"/>
            <a:endParaRPr lang="en-GB" b="1">
              <a:latin typeface="Calibri" panose="020F0502020204030204" pitchFamily="34" charset="0"/>
            </a:endParaRPr>
          </a:p>
          <a:p>
            <a:pPr algn="l"/>
            <a:endParaRPr lang="en-GB" sz="1800" b="1" i="0" u="none" strike="noStrike" baseline="0">
              <a:latin typeface="Calibri" panose="020F0502020204030204" pitchFamily="34" charset="0"/>
            </a:endParaRPr>
          </a:p>
          <a:p>
            <a:pPr algn="l"/>
            <a:endParaRPr lang="en-GB" b="1">
              <a:latin typeface="Calibri" panose="020F0502020204030204" pitchFamily="34" charset="0"/>
            </a:endParaRPr>
          </a:p>
          <a:p>
            <a:pPr algn="l"/>
            <a:endParaRPr lang="en-GB" sz="1800" b="1" i="0" u="none" strike="noStrike" baseline="0">
              <a:latin typeface="Calibri" panose="020F0502020204030204" pitchFamily="34" charset="0"/>
            </a:endParaRPr>
          </a:p>
          <a:p>
            <a:pPr algn="l"/>
            <a:endParaRPr lang="en-GB" b="1">
              <a:latin typeface="Calibri" panose="020F0502020204030204" pitchFamily="34" charset="0"/>
            </a:endParaRPr>
          </a:p>
          <a:p>
            <a:pPr algn="l"/>
            <a:endParaRPr lang="en-GB" sz="1800" b="1" i="0" u="none" strike="noStrike" baseline="0">
              <a:latin typeface="Calibri" panose="020F0502020204030204" pitchFamily="34" charset="0"/>
            </a:endParaRPr>
          </a:p>
          <a:p>
            <a:pPr algn="l"/>
            <a:endParaRPr lang="en-GB" b="1">
              <a:latin typeface="Calibri" panose="020F0502020204030204" pitchFamily="34" charset="0"/>
            </a:endParaRPr>
          </a:p>
          <a:p>
            <a:endParaRPr lang="en-GB" sz="1800" b="0" i="0" u="none" strike="noStrike" baseline="0">
              <a:latin typeface="Calibri" panose="020F0502020204030204" pitchFamily="34" charset="0"/>
            </a:endParaRPr>
          </a:p>
          <a:p>
            <a:r>
              <a:rPr lang="en-GB" sz="1050" b="1">
                <a:latin typeface="Calibri" panose="020F0502020204030204" pitchFamily="34" charset="0"/>
              </a:rPr>
              <a:t>References: </a:t>
            </a:r>
          </a:p>
          <a:p>
            <a:pPr marL="228600" indent="-228600">
              <a:buFont typeface="+mj-lt"/>
              <a:buAutoNum type="alphaUcPeriod"/>
            </a:pPr>
            <a:r>
              <a:rPr lang="en-GB" sz="1050">
                <a:solidFill>
                  <a:srgbClr val="000000"/>
                </a:solidFill>
                <a:latin typeface="Open Sans" panose="020B0606030504020204" pitchFamily="34" charset="0"/>
              </a:rPr>
              <a:t>Competition and Consumer (Consumer Data Right) Rules 2020 - </a:t>
            </a:r>
            <a:r>
              <a:rPr lang="en-GB" sz="1050">
                <a:solidFill>
                  <a:srgbClr val="000000"/>
                </a:solidFill>
                <a:latin typeface="Open Sans" panose="020B0606030504020204" pitchFamily="34" charset="0"/>
                <a:hlinkClick r:id="rId3"/>
              </a:rPr>
              <a:t>https://www.legislation.gov.au/Details/F2022C00187</a:t>
            </a:r>
            <a:endParaRPr lang="en-GB" sz="105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marL="228600" indent="-228600">
              <a:buFont typeface="+mj-lt"/>
              <a:buAutoNum type="alphaUcPeriod"/>
            </a:pPr>
            <a:r>
              <a:rPr lang="en-GB" sz="1050" u="none" strike="noStrike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Consumer</a:t>
            </a:r>
            <a:r>
              <a:rPr lang="en-GB" sz="1050" b="1" u="none" strike="noStrike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sz="1050" u="none" strike="noStrike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Data Right (Energy Sector) Designation 2020 </a:t>
            </a:r>
            <a:r>
              <a:rPr lang="en-GB" sz="1050" b="1" u="none" strike="noStrike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- </a:t>
            </a:r>
            <a:r>
              <a:rPr lang="en-GB" sz="1050" b="0" i="0" u="none" strike="noStrike" baseline="0">
                <a:latin typeface="Calibri" panose="020F0502020204030204" pitchFamily="34" charset="0"/>
                <a:hlinkClick r:id="rId4"/>
              </a:rPr>
              <a:t>https://www.legislation.gov.au/Details/F2020L00833</a:t>
            </a:r>
            <a:endParaRPr lang="en-GB" sz="1050" b="0" i="0" u="none" strike="noStrike" baseline="0">
              <a:latin typeface="Calibri" panose="020F0502020204030204" pitchFamily="34" charset="0"/>
            </a:endParaRPr>
          </a:p>
          <a:p>
            <a:endParaRPr lang="en-GB" sz="105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algn="l"/>
            <a:endParaRPr lang="en-GB" sz="1050">
              <a:solidFill>
                <a:srgbClr val="000000"/>
              </a:solidFill>
              <a:latin typeface="Open Sans" panose="020B06060305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766117-AD7C-E472-B915-9B6D684327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9102" y="2107339"/>
            <a:ext cx="5609279" cy="10190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00FB856-F5F7-6448-98D8-78E3B37226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01428" y="2107339"/>
            <a:ext cx="4563291" cy="11095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2DC1DB2-B0B5-B40B-68B2-97E922D0D1F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6812" y="3309780"/>
            <a:ext cx="5066392" cy="18008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3FED788-37BB-1DE3-8D7F-5E7003247DB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73528" y="3377209"/>
            <a:ext cx="4452675" cy="1800826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3649159E-9F6A-80E8-5DA9-32E3A6E26CB1}"/>
              </a:ext>
            </a:extLst>
          </p:cNvPr>
          <p:cNvSpPr/>
          <p:nvPr/>
        </p:nvSpPr>
        <p:spPr>
          <a:xfrm>
            <a:off x="685985" y="2521889"/>
            <a:ext cx="184727" cy="18993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100"/>
              <a:t>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F41E8BA-ED6E-1C29-A9FF-B340DEA4E722}"/>
              </a:ext>
            </a:extLst>
          </p:cNvPr>
          <p:cNvSpPr/>
          <p:nvPr/>
        </p:nvSpPr>
        <p:spPr>
          <a:xfrm>
            <a:off x="676750" y="5684330"/>
            <a:ext cx="184727" cy="18993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100"/>
              <a:t>A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EFEF012-DA1E-A050-E0BB-F44AE1928E26}"/>
              </a:ext>
            </a:extLst>
          </p:cNvPr>
          <p:cNvSpPr/>
          <p:nvPr/>
        </p:nvSpPr>
        <p:spPr>
          <a:xfrm>
            <a:off x="685985" y="4065347"/>
            <a:ext cx="184727" cy="18993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100"/>
              <a:t>A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F59016D-90D9-5B9E-8389-2BC88F4F30CA}"/>
              </a:ext>
            </a:extLst>
          </p:cNvPr>
          <p:cNvSpPr/>
          <p:nvPr/>
        </p:nvSpPr>
        <p:spPr>
          <a:xfrm>
            <a:off x="11033839" y="2616859"/>
            <a:ext cx="184727" cy="18993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100"/>
              <a:t>A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43851FF-4A14-718C-D6B9-C191396D5D05}"/>
              </a:ext>
            </a:extLst>
          </p:cNvPr>
          <p:cNvSpPr/>
          <p:nvPr/>
        </p:nvSpPr>
        <p:spPr>
          <a:xfrm>
            <a:off x="11064719" y="4087683"/>
            <a:ext cx="184727" cy="18993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100" b="1"/>
              <a:t>B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5235EDF-7B9A-66E5-B3D3-46F72097383D}"/>
              </a:ext>
            </a:extLst>
          </p:cNvPr>
          <p:cNvSpPr/>
          <p:nvPr/>
        </p:nvSpPr>
        <p:spPr>
          <a:xfrm>
            <a:off x="682978" y="5865793"/>
            <a:ext cx="184727" cy="18993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100" b="1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708755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">
            <a:extLst>
              <a:ext uri="{FF2B5EF4-FFF2-40B4-BE49-F238E27FC236}">
                <a16:creationId xmlns:a16="http://schemas.microsoft.com/office/drawing/2014/main" id="{2EF6C995-E24E-28EC-BD0B-EE1A10388662}"/>
              </a:ext>
            </a:extLst>
          </p:cNvPr>
          <p:cNvSpPr txBox="1">
            <a:spLocks/>
          </p:cNvSpPr>
          <p:nvPr/>
        </p:nvSpPr>
        <p:spPr>
          <a:xfrm>
            <a:off x="463551" y="298240"/>
            <a:ext cx="10080000" cy="680192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l" defTabSz="51431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000" b="0" i="0" kern="1200" baseline="0">
                <a:gradFill>
                  <a:gsLst>
                    <a:gs pos="64000">
                      <a:srgbClr val="007CCE"/>
                    </a:gs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18600000" scaled="0"/>
                </a:gradFill>
                <a:latin typeface="+mj-lt"/>
                <a:ea typeface="+mj-ea"/>
                <a:cs typeface="Arial"/>
              </a:defRPr>
            </a:lvl1pPr>
          </a:lstStyle>
          <a:p>
            <a:pPr>
              <a:defRPr/>
            </a:pPr>
            <a:r>
              <a:rPr lang="en-AU" sz="3700">
                <a:gradFill>
                  <a:gsLst>
                    <a:gs pos="64000">
                      <a:srgbClr val="007CCE"/>
                    </a:gs>
                    <a:gs pos="0">
                      <a:srgbClr val="001CB0"/>
                    </a:gs>
                    <a:gs pos="100000">
                      <a:srgbClr val="00DFED"/>
                    </a:gs>
                  </a:gsLst>
                  <a:lin ang="18600000" scaled="0"/>
                </a:gradFill>
                <a:latin typeface="Titillium Web Light"/>
                <a:ea typeface="+mj-ea"/>
              </a:rPr>
              <a:t>Product Reference Data (PRD) – Scope &amp; Options </a:t>
            </a:r>
            <a:endParaRPr lang="en-US">
              <a:ea typeface="+mj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6CF09C-AC23-DD5B-B6F2-4C0DCA1CCAB6}"/>
              </a:ext>
            </a:extLst>
          </p:cNvPr>
          <p:cNvSpPr txBox="1"/>
          <p:nvPr/>
        </p:nvSpPr>
        <p:spPr>
          <a:xfrm>
            <a:off x="418641" y="1235724"/>
            <a:ext cx="10969126" cy="48013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800" b="1" i="0" u="none" strike="noStrike" baseline="0">
                <a:latin typeface="Calibri" panose="020F0502020204030204" pitchFamily="34" charset="0"/>
              </a:rPr>
              <a:t>Noting Paper 248: </a:t>
            </a:r>
            <a:r>
              <a:rPr lang="en-GB" sz="1000" b="1" i="0" u="none" strike="noStrike" baseline="0">
                <a:latin typeface="Calibri" panose="020F0502020204030204" pitchFamily="34" charset="0"/>
                <a:hlinkClick r:id="rId2"/>
              </a:rPr>
              <a:t>https://github.com/ConsumerDataStandardsAustralia/standards/issues/248</a:t>
            </a:r>
            <a:endParaRPr lang="en-GB" sz="1000" b="1" i="0" u="none" strike="noStrike" baseline="0">
              <a:latin typeface="Calibri" panose="020F0502020204030204" pitchFamily="34" charset="0"/>
            </a:endParaRPr>
          </a:p>
          <a:p>
            <a:endParaRPr lang="en-GB" sz="140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>
                <a:latin typeface="Calibri" panose="020F0502020204030204" pitchFamily="34" charset="0"/>
              </a:rPr>
              <a:t>Noting Paper 248 proposes different short term and long-term options. Short term approaches are only valid from 1</a:t>
            </a:r>
            <a:r>
              <a:rPr lang="en-GB" sz="1400" baseline="30000">
                <a:latin typeface="Calibri" panose="020F0502020204030204" pitchFamily="34" charset="0"/>
              </a:rPr>
              <a:t>st</a:t>
            </a:r>
            <a:r>
              <a:rPr lang="en-GB" sz="1400">
                <a:latin typeface="Calibri" panose="020F0502020204030204" pitchFamily="34" charset="0"/>
              </a:rPr>
              <a:t> Oct to 15</a:t>
            </a:r>
            <a:r>
              <a:rPr lang="en-GB" sz="1400" baseline="30000">
                <a:latin typeface="Calibri" panose="020F0502020204030204" pitchFamily="34" charset="0"/>
              </a:rPr>
              <a:t>th</a:t>
            </a:r>
            <a:r>
              <a:rPr lang="en-GB" sz="1400">
                <a:latin typeface="Calibri" panose="020F0502020204030204" pitchFamily="34" charset="0"/>
              </a:rPr>
              <a:t> Nov.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>
                <a:latin typeface="Calibri" panose="020F0502020204030204" pitchFamily="34" charset="0"/>
              </a:rPr>
              <a:t>Short term options requires data holder to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>
                <a:latin typeface="Calibri" panose="020F0502020204030204" pitchFamily="34" charset="0"/>
              </a:rPr>
              <a:t>expose AER’s PRD end points directly or (Pattern 1 – Direct to AER)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>
                <a:latin typeface="Calibri" panose="020F0502020204030204" pitchFamily="34" charset="0"/>
              </a:rPr>
              <a:t>redirect all PRD queries to AER’s PRD end points. (Pattern 2 – DNS Redirection)</a:t>
            </a:r>
          </a:p>
          <a:p>
            <a:pPr lvl="1"/>
            <a:endParaRPr lang="en-GB" sz="140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>
                <a:latin typeface="Calibri" panose="020F0502020204030204" pitchFamily="34" charset="0"/>
              </a:rPr>
              <a:t>Long term options requires data holder to host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>
                <a:latin typeface="Calibri" panose="020F0502020204030204" pitchFamily="34" charset="0"/>
              </a:rPr>
              <a:t>PRD endpoints and act as a proxy between ADR and AER i.e., pass on the request &amp; response without modification between ADR and  AER as a mediator. (Pattern 3 – Proxy)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>
                <a:latin typeface="Calibri" panose="020F0502020204030204" pitchFamily="34" charset="0"/>
              </a:rPr>
              <a:t>PDR endpoints directly as voluntary data by fully implementing product data request service. (Pattern 4 – Self Hosted)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>
                <a:latin typeface="Calibri" panose="020F0502020204030204" pitchFamily="34" charset="0"/>
              </a:rPr>
              <a:t>another pattern 5 – a variation of pattern 3 which is more complex and is not being discussed. (Pattern 5 – Hybrid)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400">
              <a:latin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400">
              <a:latin typeface="Calibri" panose="020F0502020204030204" pitchFamily="34" charset="0"/>
            </a:endParaRPr>
          </a:p>
          <a:p>
            <a:pPr lvl="1"/>
            <a:endParaRPr lang="en-GB" sz="1400">
              <a:latin typeface="Calibri" panose="020F0502020204030204" pitchFamily="34" charset="0"/>
            </a:endParaRPr>
          </a:p>
          <a:p>
            <a:pPr lvl="1"/>
            <a:r>
              <a:rPr lang="en-GB" sz="1400">
                <a:latin typeface="Calibri" panose="020F0502020204030204" pitchFamily="34" charset="0"/>
              </a:rPr>
              <a:t>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>
              <a:latin typeface="Calibri" panose="020F0502020204030204" pitchFamily="34" charset="0"/>
            </a:endParaRPr>
          </a:p>
          <a:p>
            <a:pPr algn="l"/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8614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">
            <a:extLst>
              <a:ext uri="{FF2B5EF4-FFF2-40B4-BE49-F238E27FC236}">
                <a16:creationId xmlns:a16="http://schemas.microsoft.com/office/drawing/2014/main" id="{2EF6C995-E24E-28EC-BD0B-EE1A10388662}"/>
              </a:ext>
            </a:extLst>
          </p:cNvPr>
          <p:cNvSpPr txBox="1">
            <a:spLocks/>
          </p:cNvSpPr>
          <p:nvPr/>
        </p:nvSpPr>
        <p:spPr>
          <a:xfrm>
            <a:off x="463551" y="298240"/>
            <a:ext cx="10080000" cy="680192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l" defTabSz="51431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000" b="0" i="0" kern="1200" baseline="0">
                <a:gradFill>
                  <a:gsLst>
                    <a:gs pos="64000">
                      <a:srgbClr val="007CCE"/>
                    </a:gs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18600000" scaled="0"/>
                </a:gradFill>
                <a:latin typeface="+mj-lt"/>
                <a:ea typeface="+mj-ea"/>
                <a:cs typeface="Arial"/>
              </a:defRPr>
            </a:lvl1pPr>
          </a:lstStyle>
          <a:p>
            <a:pPr>
              <a:defRPr/>
            </a:pPr>
            <a:r>
              <a:rPr lang="en-AU" sz="3700">
                <a:gradFill>
                  <a:gsLst>
                    <a:gs pos="64000">
                      <a:srgbClr val="007CCE"/>
                    </a:gs>
                    <a:gs pos="0">
                      <a:srgbClr val="001CB0"/>
                    </a:gs>
                    <a:gs pos="100000">
                      <a:srgbClr val="00DFED"/>
                    </a:gs>
                  </a:gsLst>
                  <a:lin ang="18600000" scaled="0"/>
                </a:gradFill>
                <a:latin typeface="Titillium Web Light"/>
                <a:ea typeface="+mj-ea"/>
              </a:rPr>
              <a:t>Product Reference Data (PRD) – Issues &amp; Concerns </a:t>
            </a:r>
            <a:endParaRPr lang="en-US">
              <a:ea typeface="+mj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6CF09C-AC23-DD5B-B6F2-4C0DCA1CCAB6}"/>
              </a:ext>
            </a:extLst>
          </p:cNvPr>
          <p:cNvSpPr txBox="1"/>
          <p:nvPr/>
        </p:nvSpPr>
        <p:spPr>
          <a:xfrm>
            <a:off x="418641" y="1235724"/>
            <a:ext cx="10969126" cy="461664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>
                <a:latin typeface="Calibri" panose="020F0502020204030204" pitchFamily="34" charset="0"/>
              </a:rPr>
              <a:t>Rules vs Standards: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>
                <a:latin typeface="Calibri" panose="020F0502020204030204" pitchFamily="34" charset="0"/>
              </a:rPr>
              <a:t>Data holders are not required to provide a product data request service, but noting paper suggests that we must host the service in some </a:t>
            </a:r>
            <a:r>
              <a:rPr lang="en-GB" sz="1400"/>
              <a:t>shape or form and there is work required to be done by data holder.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/>
              <a:t>Schedule: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/>
              <a:t>The AER endpoints need to go live by 1</a:t>
            </a:r>
            <a:r>
              <a:rPr lang="en-GB" sz="1400" baseline="30000"/>
              <a:t>st</a:t>
            </a:r>
            <a:r>
              <a:rPr lang="en-GB" sz="1400"/>
              <a:t> Oct. Data holders now have a more compressed schedule and must be accredited by 1</a:t>
            </a:r>
            <a:r>
              <a:rPr lang="en-GB" sz="1400" baseline="30000"/>
              <a:t>st</a:t>
            </a:r>
            <a:r>
              <a:rPr lang="en-GB" sz="1400"/>
              <a:t> Oct to achieve this. AGL plans do not align to 1</a:t>
            </a:r>
            <a:r>
              <a:rPr lang="en-GB" sz="1400" baseline="30000"/>
              <a:t>st</a:t>
            </a:r>
            <a:r>
              <a:rPr lang="en-GB" sz="1400"/>
              <a:t> Oct go live.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/>
              <a:t>Short Term options proposed by Noting paper 248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b="0" i="0">
                <a:solidFill>
                  <a:srgbClr val="242424"/>
                </a:solidFill>
                <a:effectLst/>
              </a:rPr>
              <a:t>Pattern 1 &amp; 2 are short-term interim solutions that is to be provided to meet the 1</a:t>
            </a:r>
            <a:r>
              <a:rPr lang="en-GB" sz="1400" b="0" i="0" baseline="30000">
                <a:solidFill>
                  <a:srgbClr val="242424"/>
                </a:solidFill>
                <a:effectLst/>
              </a:rPr>
              <a:t>st</a:t>
            </a:r>
            <a:r>
              <a:rPr lang="en-GB" sz="1400" b="0" i="0">
                <a:solidFill>
                  <a:srgbClr val="242424"/>
                </a:solidFill>
                <a:effectLst/>
              </a:rPr>
              <a:t> Oct timelines of AER. These </a:t>
            </a:r>
            <a:r>
              <a:rPr lang="en-GB" sz="1400">
                <a:solidFill>
                  <a:srgbClr val="242424"/>
                </a:solidFill>
              </a:rPr>
              <a:t>solutions will have to be replaced with one of the long-term options when data holders go live on 15</a:t>
            </a:r>
            <a:r>
              <a:rPr lang="en-GB" sz="1400" baseline="30000">
                <a:solidFill>
                  <a:srgbClr val="242424"/>
                </a:solidFill>
              </a:rPr>
              <a:t>th</a:t>
            </a:r>
            <a:r>
              <a:rPr lang="en-GB" sz="1400">
                <a:solidFill>
                  <a:srgbClr val="242424"/>
                </a:solidFill>
              </a:rPr>
              <a:t> Nov.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242424"/>
                </a:solidFill>
              </a:rPr>
              <a:t>In addition to the above scheduling constraints, there is rework for all data holders as a result of this.  </a:t>
            </a:r>
            <a:r>
              <a:rPr lang="en-GB" sz="1400" b="0" i="0">
                <a:solidFill>
                  <a:srgbClr val="242424"/>
                </a:solidFill>
                <a:effectLst/>
              </a:rPr>
              <a:t>  </a:t>
            </a:r>
            <a:endParaRPr lang="en-GB" sz="1400"/>
          </a:p>
          <a:p>
            <a:pPr lvl="1"/>
            <a:endParaRPr lang="en-GB" sz="1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/>
              <a:t>Long term options proposed by Noting paper 248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b="0" i="0">
                <a:solidFill>
                  <a:srgbClr val="242424"/>
                </a:solidFill>
                <a:effectLst/>
              </a:rPr>
              <a:t>Pattern 3 &amp; 5 are the only viable long term solution options with Pattern 3 being the simplest to implement. However these options do have key trade-offs that need to be addressed such as NFR as these options introduces latency in the flow.</a:t>
            </a:r>
            <a:endParaRPr lang="en-GB" sz="1400" b="1" i="0">
              <a:solidFill>
                <a:srgbClr val="242424"/>
              </a:solidFill>
              <a:effectLst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b="0" i="0">
                <a:solidFill>
                  <a:srgbClr val="242424"/>
                </a:solidFill>
                <a:effectLst/>
              </a:rPr>
              <a:t>Patterns 4-5 require additional build by the data holders.  Data holders anticipated these to be out of scope as it was an opt-in obligation under the energy rules (unlike in banking where it is a requirement).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242424"/>
                </a:solidFill>
              </a:rPr>
              <a:t>Additional work is required to be carried out by data holder to do any of the long-term options and has not been planned for. Also, AGL do not have capacity to accommodate these changes at this stage of the program. </a:t>
            </a:r>
          </a:p>
          <a:p>
            <a:pPr lvl="1"/>
            <a:endParaRPr lang="en-GB" sz="1400">
              <a:solidFill>
                <a:srgbClr val="2424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519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">
            <a:extLst>
              <a:ext uri="{FF2B5EF4-FFF2-40B4-BE49-F238E27FC236}">
                <a16:creationId xmlns:a16="http://schemas.microsoft.com/office/drawing/2014/main" id="{2EF6C995-E24E-28EC-BD0B-EE1A10388662}"/>
              </a:ext>
            </a:extLst>
          </p:cNvPr>
          <p:cNvSpPr txBox="1">
            <a:spLocks/>
          </p:cNvSpPr>
          <p:nvPr/>
        </p:nvSpPr>
        <p:spPr>
          <a:xfrm>
            <a:off x="463551" y="298240"/>
            <a:ext cx="10080000" cy="680192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l" defTabSz="51431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000" b="0" i="0" kern="1200" baseline="0">
                <a:gradFill>
                  <a:gsLst>
                    <a:gs pos="64000">
                      <a:srgbClr val="007CCE"/>
                    </a:gs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18600000" scaled="0"/>
                </a:gradFill>
                <a:latin typeface="+mj-lt"/>
                <a:ea typeface="+mj-ea"/>
                <a:cs typeface="Arial"/>
              </a:defRPr>
            </a:lvl1pPr>
          </a:lstStyle>
          <a:p>
            <a:pPr>
              <a:defRPr/>
            </a:pPr>
            <a:r>
              <a:rPr lang="en-AU" sz="3700">
                <a:gradFill>
                  <a:gsLst>
                    <a:gs pos="64000">
                      <a:srgbClr val="007CCE"/>
                    </a:gs>
                    <a:gs pos="0">
                      <a:srgbClr val="001CB0"/>
                    </a:gs>
                    <a:gs pos="100000">
                      <a:srgbClr val="00DFED"/>
                    </a:gs>
                  </a:gsLst>
                  <a:lin ang="18600000" scaled="0"/>
                </a:gradFill>
                <a:latin typeface="Titillium Web Light"/>
                <a:ea typeface="+mj-ea"/>
              </a:rPr>
              <a:t>Product Reference Data (PRD) – AGL Position</a:t>
            </a:r>
            <a:endParaRPr lang="en-US">
              <a:ea typeface="+mj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6CF09C-AC23-DD5B-B6F2-4C0DCA1CCAB6}"/>
              </a:ext>
            </a:extLst>
          </p:cNvPr>
          <p:cNvSpPr txBox="1"/>
          <p:nvPr/>
        </p:nvSpPr>
        <p:spPr>
          <a:xfrm>
            <a:off x="418641" y="1235724"/>
            <a:ext cx="10969126" cy="38779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1"/>
            <a:endParaRPr lang="en-GB" sz="1400" dirty="0">
              <a:latin typeface="Calibri" panose="020F0502020204030204" pitchFamily="34" charset="0"/>
            </a:endParaRPr>
          </a:p>
          <a:p>
            <a:r>
              <a:rPr lang="en-AU" sz="1400" dirty="0">
                <a:solidFill>
                  <a:srgbClr val="242424"/>
                </a:solidFill>
              </a:rPr>
              <a:t>The PRD noting paper 248 is in contradiction with rules &amp; energy designation instrument. It has significantly expanded the scope of what is required to be done by data holder under the CDR Rules by including the facilitation of a product data request service. AGL’s position is that there is no legislative requirement in relation for data holders to provide a product data request service. AGL also does not consider the ‘Noting paper’ to be the appropriate vehicle to effectively make changes to requirements under the Rules.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GB" sz="1400" b="1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GB" sz="1400" b="1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1400" b="1" dirty="0"/>
              <a:t>Alternative Option Proposed: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b="0" i="0">
                <a:solidFill>
                  <a:srgbClr val="242424"/>
                </a:solidFill>
                <a:effectLst/>
              </a:rPr>
              <a:t>Noting Paper 248 </a:t>
            </a:r>
            <a:r>
              <a:rPr lang="en-GB" sz="1400" b="0" i="0" dirty="0">
                <a:solidFill>
                  <a:srgbClr val="242424"/>
                </a:solidFill>
                <a:effectLst/>
              </a:rPr>
              <a:t>is a technical workaround addressing a capability gap that could be addressed through an enhancement within Registrar. It would </a:t>
            </a:r>
            <a:r>
              <a:rPr lang="en-GB" sz="1400" dirty="0">
                <a:solidFill>
                  <a:srgbClr val="242424"/>
                </a:solidFill>
              </a:rPr>
              <a:t>more effective and economical for </a:t>
            </a:r>
            <a:r>
              <a:rPr lang="en-GB" sz="1400" b="0" i="0" dirty="0">
                <a:solidFill>
                  <a:srgbClr val="242424"/>
                </a:solidFill>
                <a:effectLst/>
              </a:rPr>
              <a:t>the registrar platform to support multiple base-URIs instead of asking multiple retailers to do short term and long-term options.  </a:t>
            </a:r>
            <a:endParaRPr lang="en-US" sz="1400" dirty="0"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400" dirty="0">
              <a:latin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400" dirty="0">
              <a:latin typeface="Calibri" panose="020F0502020204030204" pitchFamily="34" charset="0"/>
            </a:endParaRPr>
          </a:p>
          <a:p>
            <a:pPr lvl="1"/>
            <a:endParaRPr lang="en-GB" sz="1400" dirty="0">
              <a:latin typeface="Calibri" panose="020F0502020204030204" pitchFamily="34" charset="0"/>
            </a:endParaRPr>
          </a:p>
          <a:p>
            <a:pPr lvl="1"/>
            <a:r>
              <a:rPr lang="en-GB" sz="1400" dirty="0">
                <a:latin typeface="Calibri" panose="020F0502020204030204" pitchFamily="34" charset="0"/>
              </a:rPr>
              <a:t>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dirty="0">
              <a:latin typeface="Calibri" panose="020F0502020204030204" pitchFamily="34" charset="0"/>
            </a:endParaRPr>
          </a:p>
          <a:p>
            <a:pPr algn="l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0115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722</Words>
  <Application>Microsoft Office PowerPoint</Application>
  <PresentationFormat>Widescreen</PresentationFormat>
  <Paragraphs>72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Titillium Web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Atul Savalia</dc:creator>
  <cp:lastModifiedBy>Atul Savalia</cp:lastModifiedBy>
  <cp:revision>1</cp:revision>
  <dcterms:created xsi:type="dcterms:W3CDTF">2022-07-01T05:10:42Z</dcterms:created>
  <dcterms:modified xsi:type="dcterms:W3CDTF">2022-07-04T05:46:45Z</dcterms:modified>
</cp:coreProperties>
</file>