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82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31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92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837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83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7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83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0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5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45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9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01B09-53A9-42E2-948A-DF820A58D9FB}" type="datetimeFigureOut">
              <a:rPr lang="en-US" smtClean="0"/>
              <a:t>9/20/2019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7183A-8D84-475B-BECA-F585226A5D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99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6666" t="20946" r="33427" b="14527"/>
          <a:stretch/>
        </p:blipFill>
        <p:spPr>
          <a:xfrm>
            <a:off x="575734" y="220133"/>
            <a:ext cx="10955867" cy="663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002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1867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CICE Consortium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536267" y="0"/>
            <a:ext cx="5605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https://github.com/CICE-Consortium/CICE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2533" y="1117600"/>
            <a:ext cx="59605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  <a:r>
              <a:rPr lang="en-US" b="1" dirty="0" smtClean="0"/>
              <a:t>x1 configuration</a:t>
            </a:r>
          </a:p>
          <a:p>
            <a:r>
              <a:rPr lang="en-US" b="1" dirty="0" smtClean="0"/>
              <a:t>Default </a:t>
            </a:r>
            <a:r>
              <a:rPr lang="en-US" b="1" dirty="0" err="1" smtClean="0"/>
              <a:t>namelist</a:t>
            </a:r>
            <a:r>
              <a:rPr lang="en-US" b="1" dirty="0" smtClean="0"/>
              <a:t> settings</a:t>
            </a:r>
            <a:endParaRPr lang="en-US" b="1" baseline="30000" dirty="0" smtClean="0"/>
          </a:p>
          <a:p>
            <a:r>
              <a:rPr lang="en-US" b="1" dirty="0" smtClean="0"/>
              <a:t>JRA55 forcing</a:t>
            </a:r>
          </a:p>
          <a:p>
            <a:r>
              <a:rPr lang="en-US" b="1" dirty="0"/>
              <a:t>y</a:t>
            </a:r>
            <a:r>
              <a:rPr lang="en-US" b="1" dirty="0" smtClean="0"/>
              <a:t>ear = 2008</a:t>
            </a:r>
          </a:p>
          <a:p>
            <a:r>
              <a:rPr lang="en-US" b="1" dirty="0" err="1"/>
              <a:t>u</a:t>
            </a:r>
            <a:r>
              <a:rPr lang="en-US" b="1" dirty="0" err="1" smtClean="0"/>
              <a:t>se_leap_years</a:t>
            </a:r>
            <a:r>
              <a:rPr lang="en-US" b="1" dirty="0" smtClean="0"/>
              <a:t> = .true.</a:t>
            </a:r>
          </a:p>
          <a:p>
            <a:r>
              <a:rPr lang="en-US" b="1" dirty="0" smtClean="0"/>
              <a:t>Standard gx1 initial condition</a:t>
            </a:r>
          </a:p>
          <a:p>
            <a:r>
              <a:rPr lang="en-US" b="1" dirty="0" smtClean="0"/>
              <a:t>Output shown is for 2008</a:t>
            </a:r>
          </a:p>
          <a:p>
            <a:endParaRPr lang="en-US" dirty="0"/>
          </a:p>
        </p:txBody>
      </p:sp>
      <p:grpSp>
        <p:nvGrpSpPr>
          <p:cNvPr id="22" name="Group 21"/>
          <p:cNvGrpSpPr/>
          <p:nvPr/>
        </p:nvGrpSpPr>
        <p:grpSpPr>
          <a:xfrm>
            <a:off x="6265334" y="584032"/>
            <a:ext cx="4407258" cy="461665"/>
            <a:chOff x="6265334" y="533233"/>
            <a:chExt cx="4407258" cy="461665"/>
          </a:xfrm>
        </p:grpSpPr>
        <p:sp>
          <p:nvSpPr>
            <p:cNvPr id="16" name="TextBox 15"/>
            <p:cNvSpPr txBox="1"/>
            <p:nvPr/>
          </p:nvSpPr>
          <p:spPr>
            <a:xfrm>
              <a:off x="6265334" y="533233"/>
              <a:ext cx="9144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Arctic</a:t>
              </a:r>
              <a:endParaRPr lang="en-US" sz="24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339214" y="533233"/>
              <a:ext cx="13333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Antarctic</a:t>
              </a:r>
              <a:endParaRPr lang="en-US" sz="2400" b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4990596" y="1941951"/>
            <a:ext cx="461665" cy="4123951"/>
            <a:chOff x="4990596" y="2184433"/>
            <a:chExt cx="461665" cy="4123951"/>
          </a:xfrm>
        </p:grpSpPr>
        <p:sp>
          <p:nvSpPr>
            <p:cNvPr id="18" name="TextBox 17"/>
            <p:cNvSpPr txBox="1"/>
            <p:nvPr/>
          </p:nvSpPr>
          <p:spPr>
            <a:xfrm rot="16200000">
              <a:off x="4719304" y="2455725"/>
              <a:ext cx="10042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March</a:t>
              </a:r>
              <a:endParaRPr lang="en-US" sz="2400" b="1" dirty="0"/>
            </a:p>
          </p:txBody>
        </p:sp>
        <p:sp>
          <p:nvSpPr>
            <p:cNvPr id="19" name="TextBox 18"/>
            <p:cNvSpPr txBox="1"/>
            <p:nvPr/>
          </p:nvSpPr>
          <p:spPr>
            <a:xfrm rot="16200000">
              <a:off x="4427076" y="5283199"/>
              <a:ext cx="15887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September</a:t>
              </a:r>
              <a:endParaRPr lang="en-US" sz="2400" b="1" dirty="0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372533" y="3860795"/>
            <a:ext cx="328263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One (1) year simulation</a:t>
            </a:r>
          </a:p>
          <a:p>
            <a:r>
              <a:rPr lang="en-US" b="1" dirty="0" smtClean="0"/>
              <a:t>Output shown is for the first day</a:t>
            </a:r>
          </a:p>
          <a:p>
            <a:r>
              <a:rPr lang="en-US" b="1" dirty="0"/>
              <a:t>o</a:t>
            </a:r>
            <a:r>
              <a:rPr lang="en-US" b="1" dirty="0" smtClean="0"/>
              <a:t>f months shown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628243" y="5096933"/>
            <a:ext cx="32399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Grid cell mean ice </a:t>
            </a:r>
            <a:r>
              <a:rPr lang="en-US" b="1" dirty="0"/>
              <a:t>t</a:t>
            </a:r>
            <a:r>
              <a:rPr lang="en-US" b="1" dirty="0" smtClean="0"/>
              <a:t>hickness (hi)</a:t>
            </a:r>
          </a:p>
          <a:p>
            <a:pPr algn="ctr"/>
            <a:r>
              <a:rPr lang="en-US" b="1" dirty="0" smtClean="0"/>
              <a:t>Range: 0-5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3" t="79784" r="20833" b="9415"/>
          <a:stretch/>
        </p:blipFill>
        <p:spPr>
          <a:xfrm>
            <a:off x="287594" y="5842721"/>
            <a:ext cx="4047067" cy="5926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35" t="4389" r="20167" b="23167"/>
          <a:stretch/>
        </p:blipFill>
        <p:spPr>
          <a:xfrm>
            <a:off x="5423079" y="1009121"/>
            <a:ext cx="2802105" cy="2743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34" t="5501" r="21000" b="23610"/>
          <a:stretch/>
        </p:blipFill>
        <p:spPr>
          <a:xfrm>
            <a:off x="8608505" y="1009121"/>
            <a:ext cx="2794795" cy="27432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67" t="4390" r="20334" b="23611"/>
          <a:stretch/>
        </p:blipFill>
        <p:spPr>
          <a:xfrm>
            <a:off x="5437099" y="3812027"/>
            <a:ext cx="2794004" cy="274320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00" t="5500" r="21167" b="23834"/>
          <a:stretch/>
        </p:blipFill>
        <p:spPr>
          <a:xfrm>
            <a:off x="8635631" y="3877073"/>
            <a:ext cx="2760454" cy="2743200"/>
          </a:xfrm>
          <a:prstGeom prst="rect">
            <a:avLst/>
          </a:prstGeom>
        </p:spPr>
      </p:pic>
      <p:sp>
        <p:nvSpPr>
          <p:cNvPr id="26" name="Rectangle 25"/>
          <p:cNvSpPr/>
          <p:nvPr/>
        </p:nvSpPr>
        <p:spPr>
          <a:xfrm>
            <a:off x="-1071" y="6603994"/>
            <a:ext cx="12192000" cy="284423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CICE </a:t>
            </a:r>
            <a:r>
              <a:rPr lang="en-US" sz="2000" b="1" dirty="0" smtClean="0"/>
              <a:t>Version 6.1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3616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1867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/>
              <a:t>CICE Consortium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536267" y="0"/>
            <a:ext cx="56058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https://github.com/CICE-Consortium/CICE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2533" y="1117600"/>
            <a:ext cx="59605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g</a:t>
            </a:r>
            <a:r>
              <a:rPr lang="en-US" b="1" dirty="0" smtClean="0"/>
              <a:t>x1 configuration</a:t>
            </a:r>
          </a:p>
          <a:p>
            <a:r>
              <a:rPr lang="en-US" b="1" dirty="0" smtClean="0"/>
              <a:t>Default </a:t>
            </a:r>
            <a:r>
              <a:rPr lang="en-US" b="1" dirty="0" err="1" smtClean="0"/>
              <a:t>namelist</a:t>
            </a:r>
            <a:r>
              <a:rPr lang="en-US" b="1" dirty="0" smtClean="0"/>
              <a:t> settings</a:t>
            </a:r>
            <a:endParaRPr lang="en-US" b="1" baseline="30000" dirty="0" smtClean="0"/>
          </a:p>
          <a:p>
            <a:r>
              <a:rPr lang="en-US" b="1" dirty="0" smtClean="0"/>
              <a:t>JRA55 forcing</a:t>
            </a:r>
          </a:p>
          <a:p>
            <a:r>
              <a:rPr lang="en-US" b="1" dirty="0"/>
              <a:t>y</a:t>
            </a:r>
            <a:r>
              <a:rPr lang="en-US" b="1" dirty="0" smtClean="0"/>
              <a:t>ear = 2008</a:t>
            </a:r>
          </a:p>
          <a:p>
            <a:r>
              <a:rPr lang="en-US" b="1" dirty="0" err="1"/>
              <a:t>u</a:t>
            </a:r>
            <a:r>
              <a:rPr lang="en-US" b="1" dirty="0" err="1" smtClean="0"/>
              <a:t>se_leap_years</a:t>
            </a:r>
            <a:r>
              <a:rPr lang="en-US" b="1" dirty="0" smtClean="0"/>
              <a:t> = .true.</a:t>
            </a:r>
          </a:p>
          <a:p>
            <a:r>
              <a:rPr lang="en-US" b="1" dirty="0" smtClean="0"/>
              <a:t>Standard gx1 initial condition</a:t>
            </a:r>
          </a:p>
          <a:p>
            <a:r>
              <a:rPr lang="en-US" b="1" dirty="0" smtClean="0"/>
              <a:t>Output shown is for 2008</a:t>
            </a:r>
          </a:p>
          <a:p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80" t="78549" r="20139" b="8180"/>
          <a:stretch/>
        </p:blipFill>
        <p:spPr>
          <a:xfrm>
            <a:off x="33867" y="5571067"/>
            <a:ext cx="4131733" cy="728134"/>
          </a:xfrm>
          <a:prstGeom prst="rect">
            <a:avLst/>
          </a:prstGeom>
        </p:spPr>
      </p:pic>
      <p:grpSp>
        <p:nvGrpSpPr>
          <p:cNvPr id="8" name="Group 7"/>
          <p:cNvGrpSpPr/>
          <p:nvPr/>
        </p:nvGrpSpPr>
        <p:grpSpPr>
          <a:xfrm>
            <a:off x="5310652" y="950961"/>
            <a:ext cx="5761675" cy="5590696"/>
            <a:chOff x="5310652" y="950961"/>
            <a:chExt cx="5761675" cy="5590696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537" t="5710" r="21528" b="22686"/>
            <a:stretch/>
          </p:blipFill>
          <p:spPr>
            <a:xfrm>
              <a:off x="8317301" y="3798457"/>
              <a:ext cx="2755026" cy="274320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306" t="4475" r="20371" b="22995"/>
            <a:stretch/>
          </p:blipFill>
          <p:spPr>
            <a:xfrm>
              <a:off x="5310652" y="3784600"/>
              <a:ext cx="2789895" cy="27432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4769" t="4476" r="20139" b="22686"/>
            <a:stretch/>
          </p:blipFill>
          <p:spPr>
            <a:xfrm>
              <a:off x="5322376" y="967894"/>
              <a:ext cx="2766446" cy="2743200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000" t="5402" r="21528" b="22377"/>
            <a:stretch/>
          </p:blipFill>
          <p:spPr>
            <a:xfrm>
              <a:off x="8340800" y="950961"/>
              <a:ext cx="2708027" cy="2743200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/>
        </p:nvGrpSpPr>
        <p:grpSpPr>
          <a:xfrm>
            <a:off x="4874789" y="1828457"/>
            <a:ext cx="461665" cy="4123951"/>
            <a:chOff x="4990596" y="2184433"/>
            <a:chExt cx="461665" cy="4123951"/>
          </a:xfrm>
        </p:grpSpPr>
        <p:sp>
          <p:nvSpPr>
            <p:cNvPr id="13" name="TextBox 12"/>
            <p:cNvSpPr txBox="1"/>
            <p:nvPr/>
          </p:nvSpPr>
          <p:spPr>
            <a:xfrm rot="16200000">
              <a:off x="4719304" y="2455725"/>
              <a:ext cx="10042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March</a:t>
              </a:r>
              <a:endParaRPr lang="en-US" sz="2400" b="1" dirty="0"/>
            </a:p>
          </p:txBody>
        </p:sp>
        <p:sp>
          <p:nvSpPr>
            <p:cNvPr id="14" name="TextBox 13"/>
            <p:cNvSpPr txBox="1"/>
            <p:nvPr/>
          </p:nvSpPr>
          <p:spPr>
            <a:xfrm rot="16200000">
              <a:off x="4427076" y="5283199"/>
              <a:ext cx="158870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September</a:t>
              </a:r>
              <a:endParaRPr lang="en-US" sz="2400" b="1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197602" y="584032"/>
            <a:ext cx="4271794" cy="461665"/>
            <a:chOff x="6265334" y="533233"/>
            <a:chExt cx="4271794" cy="461665"/>
          </a:xfrm>
        </p:grpSpPr>
        <p:sp>
          <p:nvSpPr>
            <p:cNvPr id="16" name="TextBox 15"/>
            <p:cNvSpPr txBox="1"/>
            <p:nvPr/>
          </p:nvSpPr>
          <p:spPr>
            <a:xfrm>
              <a:off x="6265334" y="533233"/>
              <a:ext cx="9144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Arctic</a:t>
              </a:r>
              <a:endParaRPr lang="en-US" sz="2400" b="1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9203750" y="533233"/>
              <a:ext cx="13333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dirty="0" smtClean="0"/>
                <a:t>Antarctic</a:t>
              </a:r>
              <a:endParaRPr lang="en-US" sz="2400" b="1" dirty="0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275373" y="4924736"/>
            <a:ext cx="369293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Total ice area (</a:t>
            </a:r>
            <a:r>
              <a:rPr lang="en-US" b="1" dirty="0" err="1" smtClean="0"/>
              <a:t>aice</a:t>
            </a:r>
            <a:r>
              <a:rPr lang="en-US" b="1" dirty="0" smtClean="0"/>
              <a:t>)</a:t>
            </a:r>
          </a:p>
          <a:p>
            <a:pPr algn="ctr"/>
            <a:r>
              <a:rPr lang="en-US" b="1" dirty="0" smtClean="0"/>
              <a:t>Range: 0-1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72533" y="3575630"/>
            <a:ext cx="312515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One (1) year simulation</a:t>
            </a:r>
          </a:p>
          <a:p>
            <a:r>
              <a:rPr lang="en-US" b="1" dirty="0" smtClean="0"/>
              <a:t>Output shown is for the first day of months shown</a:t>
            </a:r>
            <a:endParaRPr lang="en-US" b="1" dirty="0"/>
          </a:p>
        </p:txBody>
      </p:sp>
      <p:sp>
        <p:nvSpPr>
          <p:cNvPr id="19" name="Rectangle 18"/>
          <p:cNvSpPr/>
          <p:nvPr/>
        </p:nvSpPr>
        <p:spPr>
          <a:xfrm>
            <a:off x="-1071" y="6598738"/>
            <a:ext cx="12192000" cy="289679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b="1" dirty="0" smtClean="0"/>
              <a:t>CICE </a:t>
            </a:r>
            <a:r>
              <a:rPr lang="en-US" sz="2000" b="1" dirty="0" smtClean="0"/>
              <a:t>Version 6.1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6433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1352</TotalTime>
  <Words>124</Words>
  <Application>Microsoft Office PowerPoint</Application>
  <PresentationFormat>Widescreen</PresentationFormat>
  <Paragraphs>37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nrl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Allard, Rick</dc:creator>
  <cp:lastModifiedBy>Allard, Rick</cp:lastModifiedBy>
  <cp:revision>12</cp:revision>
  <cp:lastPrinted>2019-09-19T20:37:36Z</cp:lastPrinted>
  <dcterms:created xsi:type="dcterms:W3CDTF">2019-09-19T20:14:37Z</dcterms:created>
  <dcterms:modified xsi:type="dcterms:W3CDTF">2019-09-20T18:55:29Z</dcterms:modified>
</cp:coreProperties>
</file>