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C48D-9E5A-6456-7164-50F0F7E91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19140-E074-2B2D-97AB-DAC42370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4CBCE-0554-A076-3455-83E43799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439E4-2A21-F90B-171E-777A41D3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77F1A-19FD-2CFC-F21E-A13C245D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79DE9-943C-9343-965B-1D5D175A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9BD1E-2AA1-CFC1-DE0D-D9DFBAE71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EE0C2-26B5-E0B2-2FE0-A6A57C6C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72248-4A8E-CC70-3816-DD959CDD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D79E-7E37-D3F2-31E2-D68E36FA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3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C896A5-81BF-D528-31B9-AA7BAA5EB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0124E-2547-85E7-889D-F51D550EE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648D2-D177-F8FC-B1A7-92D3E8EF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0714A-0034-348C-B2F8-889334BFE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BE026-531D-6504-EF76-FD2623F6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3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6384B-AF14-FC0F-C72C-0187FF441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53AD-E3D0-0D67-81D3-687C3DDB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A8849-CD1B-F57F-74DA-9694A932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5DD74-D408-F453-FA5F-78A03B1E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9E8CD-51B3-81AB-8621-FBB18FDE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6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6C9A-3D60-AED6-2ABE-D8313091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B20D0-9793-A912-2391-3439E2DE0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5890F-774B-EF3E-482B-698D2068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F8049-3779-8ADF-F1E0-C757D444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7F55D-5A86-D249-E128-5A286FAF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466C-7F81-9CAA-F913-F294A3E0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A9A54-8F1E-B625-6FC9-6E242E5C4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FAC91-D817-8F91-5F0F-4D9818215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4EC1-E197-8AB6-F37F-0DD02A72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83EC-9131-589A-F497-BD26A4DC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D2C7B0-821E-CB28-29D7-42C999DD9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9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A98BF-C6F5-9DBE-CCBF-F58DF0621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D8578-7C28-75EE-1257-EE24AAB14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006DA-6FA6-C577-9F4A-B23981FE8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B8F5B4-3B48-CB80-69E3-94B7AC534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BB7B91-07B9-3439-ACC8-0FFCB7928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7DB23D-6263-4F27-7375-CA064203A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074D53-FFF0-9637-035B-154E262D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37890-0FC2-0B3D-4411-F3B2B81E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7B0D-9862-05DA-A2F8-EEC7DDEB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F8692A-B13C-1AE1-CECF-F8804721C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11D4D-BF81-0B79-9CC1-89778C27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2E0FD6-BAF7-36C3-42B2-E0815858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1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ED802-46F5-7D11-C25B-B6251EF0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A27DF5-4DCE-7FD8-2F32-AC71FD8E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443B3-FDFA-3FAE-76B9-33C99B79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5FFB3-DBCA-27E3-B05B-6721B566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7F37-0C11-C87B-6089-8CD13CB4F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A1681-51AF-C0DA-A38F-BD010DDAE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0068F-17A5-D98E-730F-AFBD211C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1786D-02A7-252B-A4F1-EEA1DEBB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AB4CF-186C-4DBD-5E64-05BDDF74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1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D1508-50F7-EC23-C825-DB7B4070F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554B3-668A-61B9-0B27-7AA53AF66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1D3E8-7B2E-2FF4-FDC7-39BBA36E9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CC35E-BF22-F67B-C6B4-D80AD0AC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A2180-0458-379F-0EEA-84D58775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3DD95-45F3-0A55-8630-D544FCDA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AE68EF-6B26-6DE4-AC33-6BD4D0A5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FC0F7-0C1D-5133-F26C-239DF6750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C59EE-EC5F-FBF3-4386-2C192BEDB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B9F3-37D8-4A58-B450-6227DE33128C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5B981-5949-EF65-9F3B-01EE5EAA6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B8671-6EEF-EC30-74AA-F3A18EEB59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F9DBF-CEEA-4299-8FD4-7E4A85D2C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8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7AD96F8-D2D5-59ED-F986-D9955479B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635" y="328188"/>
            <a:ext cx="3340729" cy="62016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F25EC0-DE61-4A8D-2319-5C7E09D08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115" y="2084122"/>
            <a:ext cx="2027976" cy="23357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D936C7E-A87D-4334-22DB-C23E65B43659}"/>
              </a:ext>
            </a:extLst>
          </p:cNvPr>
          <p:cNvSpPr txBox="1"/>
          <p:nvPr/>
        </p:nvSpPr>
        <p:spPr>
          <a:xfrm>
            <a:off x="530942" y="2064774"/>
            <a:ext cx="2750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 Point: Exploitation</a:t>
            </a:r>
          </a:p>
        </p:txBody>
      </p:sp>
    </p:spTree>
    <p:extLst>
      <p:ext uri="{BB962C8B-B14F-4D97-AF65-F5344CB8AC3E}">
        <p14:creationId xmlns:p14="http://schemas.microsoft.com/office/powerpoint/2010/main" val="242771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622170-A1B2-CE11-31A6-51AD3E2BC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872" y="2028488"/>
            <a:ext cx="1756372" cy="22995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52913-3892-EE97-860A-64FF2B095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437" y="726540"/>
            <a:ext cx="3069125" cy="54049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0D38E9-BF55-56DE-38F3-073DEB3528DA}"/>
              </a:ext>
            </a:extLst>
          </p:cNvPr>
          <p:cNvSpPr txBox="1"/>
          <p:nvPr/>
        </p:nvSpPr>
        <p:spPr>
          <a:xfrm>
            <a:off x="604684" y="2846439"/>
            <a:ext cx="285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 Point: Automatable</a:t>
            </a:r>
          </a:p>
        </p:txBody>
      </p:sp>
    </p:spTree>
    <p:extLst>
      <p:ext uri="{BB962C8B-B14F-4D97-AF65-F5344CB8AC3E}">
        <p14:creationId xmlns:p14="http://schemas.microsoft.com/office/powerpoint/2010/main" val="86056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E5D125-1385-4416-0DA4-994ED7B0A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2199" y="2283736"/>
            <a:ext cx="1901228" cy="22905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995CBB-3FEF-16EA-70E1-44F96B66A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2467" y="246707"/>
            <a:ext cx="3567065" cy="63645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DB80180-6160-C7FD-E6A4-CC43156333C7}"/>
              </a:ext>
            </a:extLst>
          </p:cNvPr>
          <p:cNvSpPr txBox="1"/>
          <p:nvPr/>
        </p:nvSpPr>
        <p:spPr>
          <a:xfrm>
            <a:off x="604684" y="3185652"/>
            <a:ext cx="2492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Decision Point: Exposure</a:t>
            </a:r>
          </a:p>
        </p:txBody>
      </p:sp>
    </p:spTree>
    <p:extLst>
      <p:ext uri="{BB962C8B-B14F-4D97-AF65-F5344CB8AC3E}">
        <p14:creationId xmlns:p14="http://schemas.microsoft.com/office/powerpoint/2010/main" val="50040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Software Engineering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A Tyzenhaus</dc:creator>
  <cp:lastModifiedBy>Laurie A Tyzenhaus</cp:lastModifiedBy>
  <cp:revision>1</cp:revision>
  <dcterms:created xsi:type="dcterms:W3CDTF">2023-09-06T15:10:01Z</dcterms:created>
  <dcterms:modified xsi:type="dcterms:W3CDTF">2023-09-06T15:27:51Z</dcterms:modified>
</cp:coreProperties>
</file>