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7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9" r:id="rId20"/>
    <p:sldId id="280" r:id="rId21"/>
    <p:sldId id="283" r:id="rId22"/>
    <p:sldId id="281" r:id="rId23"/>
    <p:sldId id="282" r:id="rId24"/>
    <p:sldId id="277" r:id="rId25"/>
    <p:sldId id="278" r:id="rId26"/>
    <p:sldId id="276" r:id="rId27"/>
    <p:sldId id="2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7E4CD8-A363-4D38-A63A-62B9BC550CF6}" v="396" dt="2020-09-09T09:35:07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il Mrzygłód" userId="ce33866af89d94fc" providerId="LiveId" clId="{1F7E4CD8-A363-4D38-A63A-62B9BC550CF6}"/>
    <pc:docChg chg="undo custSel mod addSld modSld">
      <pc:chgData name="Kamil Mrzygłód" userId="ce33866af89d94fc" providerId="LiveId" clId="{1F7E4CD8-A363-4D38-A63A-62B9BC550CF6}" dt="2020-09-09T17:42:19.134" v="5280" actId="20577"/>
      <pc:docMkLst>
        <pc:docMk/>
      </pc:docMkLst>
      <pc:sldChg chg="addSp modSp mod">
        <pc:chgData name="Kamil Mrzygłód" userId="ce33866af89d94fc" providerId="LiveId" clId="{1F7E4CD8-A363-4D38-A63A-62B9BC550CF6}" dt="2020-09-09T08:02:33.749" v="2644" actId="1076"/>
        <pc:sldMkLst>
          <pc:docMk/>
          <pc:sldMk cId="183243182" sldId="261"/>
        </pc:sldMkLst>
        <pc:spChg chg="mod">
          <ac:chgData name="Kamil Mrzygłód" userId="ce33866af89d94fc" providerId="LiveId" clId="{1F7E4CD8-A363-4D38-A63A-62B9BC550CF6}" dt="2020-09-09T07:56:44.293" v="2594" actId="20577"/>
          <ac:spMkLst>
            <pc:docMk/>
            <pc:sldMk cId="183243182" sldId="261"/>
            <ac:spMk id="2" creationId="{7A4919D0-F177-4BBA-9A0B-DBA69E2ED764}"/>
          </ac:spMkLst>
        </pc:spChg>
        <pc:graphicFrameChg chg="mod">
          <ac:chgData name="Kamil Mrzygłód" userId="ce33866af89d94fc" providerId="LiveId" clId="{1F7E4CD8-A363-4D38-A63A-62B9BC550CF6}" dt="2020-09-09T08:01:43.847" v="2636" actId="2084"/>
          <ac:graphicFrameMkLst>
            <pc:docMk/>
            <pc:sldMk cId="183243182" sldId="261"/>
            <ac:graphicFrameMk id="5" creationId="{91DB1382-7276-49FA-9632-38D558F457E3}"/>
          </ac:graphicFrameMkLst>
        </pc:graphicFrameChg>
        <pc:picChg chg="add mod">
          <ac:chgData name="Kamil Mrzygłód" userId="ce33866af89d94fc" providerId="LiveId" clId="{1F7E4CD8-A363-4D38-A63A-62B9BC550CF6}" dt="2020-09-09T08:02:33.749" v="2644" actId="1076"/>
          <ac:picMkLst>
            <pc:docMk/>
            <pc:sldMk cId="183243182" sldId="261"/>
            <ac:picMk id="4" creationId="{1E8C69FD-8E7A-4F4C-9017-A721DC875F85}"/>
          </ac:picMkLst>
        </pc:picChg>
      </pc:sldChg>
      <pc:sldChg chg="modSp mod">
        <pc:chgData name="Kamil Mrzygłód" userId="ce33866af89d94fc" providerId="LiveId" clId="{1F7E4CD8-A363-4D38-A63A-62B9BC550CF6}" dt="2020-09-09T16:51:59.484" v="5279" actId="20577"/>
        <pc:sldMkLst>
          <pc:docMk/>
          <pc:sldMk cId="1350422693" sldId="262"/>
        </pc:sldMkLst>
        <pc:spChg chg="mod">
          <ac:chgData name="Kamil Mrzygłód" userId="ce33866af89d94fc" providerId="LiveId" clId="{1F7E4CD8-A363-4D38-A63A-62B9BC550CF6}" dt="2020-09-09T16:51:59.484" v="5279" actId="20577"/>
          <ac:spMkLst>
            <pc:docMk/>
            <pc:sldMk cId="1350422693" sldId="262"/>
            <ac:spMk id="6" creationId="{84FF590D-76C1-45F5-A60E-0B8B91A4501C}"/>
          </ac:spMkLst>
        </pc:spChg>
      </pc:sldChg>
      <pc:sldChg chg="modSp mod">
        <pc:chgData name="Kamil Mrzygłód" userId="ce33866af89d94fc" providerId="LiveId" clId="{1F7E4CD8-A363-4D38-A63A-62B9BC550CF6}" dt="2020-09-07T16:02:35.898" v="0" actId="1076"/>
        <pc:sldMkLst>
          <pc:docMk/>
          <pc:sldMk cId="1228060319" sldId="263"/>
        </pc:sldMkLst>
        <pc:spChg chg="mod">
          <ac:chgData name="Kamil Mrzygłód" userId="ce33866af89d94fc" providerId="LiveId" clId="{1F7E4CD8-A363-4D38-A63A-62B9BC550CF6}" dt="2020-09-07T16:02:35.898" v="0" actId="1076"/>
          <ac:spMkLst>
            <pc:docMk/>
            <pc:sldMk cId="1228060319" sldId="263"/>
            <ac:spMk id="7" creationId="{F215B33D-6712-421F-9F0B-365CF7F5E06F}"/>
          </ac:spMkLst>
        </pc:spChg>
      </pc:sldChg>
      <pc:sldChg chg="addSp delSp modSp new mod modClrScheme chgLayout">
        <pc:chgData name="Kamil Mrzygłód" userId="ce33866af89d94fc" providerId="LiveId" clId="{1F7E4CD8-A363-4D38-A63A-62B9BC550CF6}" dt="2020-09-09T17:42:19.134" v="5280" actId="20577"/>
        <pc:sldMkLst>
          <pc:docMk/>
          <pc:sldMk cId="476364544" sldId="265"/>
        </pc:sldMkLst>
        <pc:spChg chg="del mod ord">
          <ac:chgData name="Kamil Mrzygłód" userId="ce33866af89d94fc" providerId="LiveId" clId="{1F7E4CD8-A363-4D38-A63A-62B9BC550CF6}" dt="2020-09-07T16:03:28.801" v="2" actId="700"/>
          <ac:spMkLst>
            <pc:docMk/>
            <pc:sldMk cId="476364544" sldId="265"/>
            <ac:spMk id="2" creationId="{CC2669BF-5735-4BDE-8377-2E85B030D9AB}"/>
          </ac:spMkLst>
        </pc:spChg>
        <pc:spChg chg="del mod ord">
          <ac:chgData name="Kamil Mrzygłód" userId="ce33866af89d94fc" providerId="LiveId" clId="{1F7E4CD8-A363-4D38-A63A-62B9BC550CF6}" dt="2020-09-07T16:03:28.801" v="2" actId="700"/>
          <ac:spMkLst>
            <pc:docMk/>
            <pc:sldMk cId="476364544" sldId="265"/>
            <ac:spMk id="3" creationId="{6E82E1CE-42AE-46F8-8E83-80FD3A4176ED}"/>
          </ac:spMkLst>
        </pc:spChg>
        <pc:spChg chg="add mod ord">
          <ac:chgData name="Kamil Mrzygłód" userId="ce33866af89d94fc" providerId="LiveId" clId="{1F7E4CD8-A363-4D38-A63A-62B9BC550CF6}" dt="2020-09-07T16:03:31.523" v="14" actId="20577"/>
          <ac:spMkLst>
            <pc:docMk/>
            <pc:sldMk cId="476364544" sldId="265"/>
            <ac:spMk id="4" creationId="{D01527D4-8282-4BAE-9EB0-586F3927A6BE}"/>
          </ac:spMkLst>
        </pc:spChg>
        <pc:spChg chg="add mod ord">
          <ac:chgData name="Kamil Mrzygłód" userId="ce33866af89d94fc" providerId="LiveId" clId="{1F7E4CD8-A363-4D38-A63A-62B9BC550CF6}" dt="2020-09-09T17:42:19.134" v="5280" actId="20577"/>
          <ac:spMkLst>
            <pc:docMk/>
            <pc:sldMk cId="476364544" sldId="265"/>
            <ac:spMk id="5" creationId="{50F234C9-A270-41C5-AAA3-E3C093A1C212}"/>
          </ac:spMkLst>
        </pc:spChg>
      </pc:sldChg>
      <pc:sldChg chg="addSp delSp modSp new mod modClrScheme chgLayout">
        <pc:chgData name="Kamil Mrzygłód" userId="ce33866af89d94fc" providerId="LiveId" clId="{1F7E4CD8-A363-4D38-A63A-62B9BC550CF6}" dt="2020-09-07T16:10:01.809" v="548" actId="20577"/>
        <pc:sldMkLst>
          <pc:docMk/>
          <pc:sldMk cId="1140767355" sldId="266"/>
        </pc:sldMkLst>
        <pc:spChg chg="del mod ord">
          <ac:chgData name="Kamil Mrzygłód" userId="ce33866af89d94fc" providerId="LiveId" clId="{1F7E4CD8-A363-4D38-A63A-62B9BC550CF6}" dt="2020-09-07T16:09:56.817" v="527" actId="700"/>
          <ac:spMkLst>
            <pc:docMk/>
            <pc:sldMk cId="1140767355" sldId="266"/>
            <ac:spMk id="2" creationId="{1B133762-20BA-49C0-86D7-E0273A63F83A}"/>
          </ac:spMkLst>
        </pc:spChg>
        <pc:spChg chg="del mod ord">
          <ac:chgData name="Kamil Mrzygłód" userId="ce33866af89d94fc" providerId="LiveId" clId="{1F7E4CD8-A363-4D38-A63A-62B9BC550CF6}" dt="2020-09-07T16:09:56.817" v="527" actId="700"/>
          <ac:spMkLst>
            <pc:docMk/>
            <pc:sldMk cId="1140767355" sldId="266"/>
            <ac:spMk id="3" creationId="{004530FD-7D95-46A3-BA56-3813593FB425}"/>
          </ac:spMkLst>
        </pc:spChg>
        <pc:spChg chg="add mod ord">
          <ac:chgData name="Kamil Mrzygłód" userId="ce33866af89d94fc" providerId="LiveId" clId="{1F7E4CD8-A363-4D38-A63A-62B9BC550CF6}" dt="2020-09-07T16:10:01.809" v="548" actId="20577"/>
          <ac:spMkLst>
            <pc:docMk/>
            <pc:sldMk cId="1140767355" sldId="266"/>
            <ac:spMk id="4" creationId="{DE323E91-049A-45EE-98C0-FBE78B5E1EC0}"/>
          </ac:spMkLst>
        </pc:spChg>
        <pc:spChg chg="add mod ord">
          <ac:chgData name="Kamil Mrzygłód" userId="ce33866af89d94fc" providerId="LiveId" clId="{1F7E4CD8-A363-4D38-A63A-62B9BC550CF6}" dt="2020-09-07T16:09:56.817" v="527" actId="700"/>
          <ac:spMkLst>
            <pc:docMk/>
            <pc:sldMk cId="1140767355" sldId="266"/>
            <ac:spMk id="5" creationId="{6F9FA510-5EE4-4D11-9D90-2863F19406B1}"/>
          </ac:spMkLst>
        </pc:spChg>
      </pc:sldChg>
      <pc:sldChg chg="addSp delSp modSp new mod modClrScheme chgLayout">
        <pc:chgData name="Kamil Mrzygłód" userId="ce33866af89d94fc" providerId="LiveId" clId="{1F7E4CD8-A363-4D38-A63A-62B9BC550CF6}" dt="2020-09-07T16:10:30.224" v="553" actId="1076"/>
        <pc:sldMkLst>
          <pc:docMk/>
          <pc:sldMk cId="1109133270" sldId="267"/>
        </pc:sldMkLst>
        <pc:spChg chg="del">
          <ac:chgData name="Kamil Mrzygłód" userId="ce33866af89d94fc" providerId="LiveId" clId="{1F7E4CD8-A363-4D38-A63A-62B9BC550CF6}" dt="2020-09-07T16:10:12.954" v="550" actId="700"/>
          <ac:spMkLst>
            <pc:docMk/>
            <pc:sldMk cId="1109133270" sldId="267"/>
            <ac:spMk id="2" creationId="{919DFB0D-F7B0-4B7B-A397-32AB39C80855}"/>
          </ac:spMkLst>
        </pc:spChg>
        <pc:spChg chg="del">
          <ac:chgData name="Kamil Mrzygłód" userId="ce33866af89d94fc" providerId="LiveId" clId="{1F7E4CD8-A363-4D38-A63A-62B9BC550CF6}" dt="2020-09-07T16:10:12.954" v="550" actId="700"/>
          <ac:spMkLst>
            <pc:docMk/>
            <pc:sldMk cId="1109133270" sldId="267"/>
            <ac:spMk id="3" creationId="{A510D6EF-FACC-4474-A4C7-FCF7F30C6484}"/>
          </ac:spMkLst>
        </pc:spChg>
        <pc:picChg chg="add mod">
          <ac:chgData name="Kamil Mrzygłód" userId="ce33866af89d94fc" providerId="LiveId" clId="{1F7E4CD8-A363-4D38-A63A-62B9BC550CF6}" dt="2020-09-07T16:10:30.224" v="553" actId="1076"/>
          <ac:picMkLst>
            <pc:docMk/>
            <pc:sldMk cId="1109133270" sldId="267"/>
            <ac:picMk id="4" creationId="{76477CCA-AF3D-482C-82CF-38559B99089D}"/>
          </ac:picMkLst>
        </pc:picChg>
      </pc:sldChg>
      <pc:sldChg chg="addSp modSp new mod modClrScheme chgLayout">
        <pc:chgData name="Kamil Mrzygłód" userId="ce33866af89d94fc" providerId="LiveId" clId="{1F7E4CD8-A363-4D38-A63A-62B9BC550CF6}" dt="2020-09-07T16:13:23.753" v="709" actId="20577"/>
        <pc:sldMkLst>
          <pc:docMk/>
          <pc:sldMk cId="1973503990" sldId="268"/>
        </pc:sldMkLst>
        <pc:spChg chg="add mod">
          <ac:chgData name="Kamil Mrzygłód" userId="ce33866af89d94fc" providerId="LiveId" clId="{1F7E4CD8-A363-4D38-A63A-62B9BC550CF6}" dt="2020-09-07T16:12:42.935" v="578" actId="20577"/>
          <ac:spMkLst>
            <pc:docMk/>
            <pc:sldMk cId="1973503990" sldId="268"/>
            <ac:spMk id="7" creationId="{86DACD29-815A-4AF3-9936-117836C24581}"/>
          </ac:spMkLst>
        </pc:spChg>
        <pc:spChg chg="add mod">
          <ac:chgData name="Kamil Mrzygłód" userId="ce33866af89d94fc" providerId="LiveId" clId="{1F7E4CD8-A363-4D38-A63A-62B9BC550CF6}" dt="2020-09-07T16:13:23.753" v="709" actId="20577"/>
          <ac:spMkLst>
            <pc:docMk/>
            <pc:sldMk cId="1973503990" sldId="268"/>
            <ac:spMk id="9" creationId="{0DFC1EBE-D3F8-4BFC-815C-1A844F8A60DB}"/>
          </ac:spMkLst>
        </pc:spChg>
        <pc:picChg chg="add mod">
          <ac:chgData name="Kamil Mrzygłód" userId="ce33866af89d94fc" providerId="LiveId" clId="{1F7E4CD8-A363-4D38-A63A-62B9BC550CF6}" dt="2020-09-07T16:12:32.715" v="559" actId="962"/>
          <ac:picMkLst>
            <pc:docMk/>
            <pc:sldMk cId="1973503990" sldId="268"/>
            <ac:picMk id="2" creationId="{E5054000-2D98-4366-894B-D78F089A9F21}"/>
          </ac:picMkLst>
        </pc:picChg>
      </pc:sldChg>
      <pc:sldChg chg="addSp delSp modSp new mod modClrScheme chgLayout">
        <pc:chgData name="Kamil Mrzygłód" userId="ce33866af89d94fc" providerId="LiveId" clId="{1F7E4CD8-A363-4D38-A63A-62B9BC550CF6}" dt="2020-09-07T16:18:56.350" v="1484" actId="20577"/>
        <pc:sldMkLst>
          <pc:docMk/>
          <pc:sldMk cId="173545830" sldId="269"/>
        </pc:sldMkLst>
        <pc:spChg chg="del">
          <ac:chgData name="Kamil Mrzygłód" userId="ce33866af89d94fc" providerId="LiveId" clId="{1F7E4CD8-A363-4D38-A63A-62B9BC550CF6}" dt="2020-09-07T16:13:58.233" v="711" actId="700"/>
          <ac:spMkLst>
            <pc:docMk/>
            <pc:sldMk cId="173545830" sldId="269"/>
            <ac:spMk id="2" creationId="{7635B4E8-36DA-4E86-94B5-C913759D2897}"/>
          </ac:spMkLst>
        </pc:spChg>
        <pc:spChg chg="del mod ord">
          <ac:chgData name="Kamil Mrzygłód" userId="ce33866af89d94fc" providerId="LiveId" clId="{1F7E4CD8-A363-4D38-A63A-62B9BC550CF6}" dt="2020-09-07T16:13:58.233" v="711" actId="700"/>
          <ac:spMkLst>
            <pc:docMk/>
            <pc:sldMk cId="173545830" sldId="269"/>
            <ac:spMk id="3" creationId="{9BABE64C-76D1-484B-8935-26C2D5E9806F}"/>
          </ac:spMkLst>
        </pc:spChg>
        <pc:spChg chg="del">
          <ac:chgData name="Kamil Mrzygłód" userId="ce33866af89d94fc" providerId="LiveId" clId="{1F7E4CD8-A363-4D38-A63A-62B9BC550CF6}" dt="2020-09-07T16:13:58.233" v="711" actId="700"/>
          <ac:spMkLst>
            <pc:docMk/>
            <pc:sldMk cId="173545830" sldId="269"/>
            <ac:spMk id="4" creationId="{58B2B1F6-48C5-4CFE-B066-B065CD06EB2D}"/>
          </ac:spMkLst>
        </pc:spChg>
        <pc:spChg chg="add mod ord">
          <ac:chgData name="Kamil Mrzygłód" userId="ce33866af89d94fc" providerId="LiveId" clId="{1F7E4CD8-A363-4D38-A63A-62B9BC550CF6}" dt="2020-09-07T16:14:47.385" v="812" actId="700"/>
          <ac:spMkLst>
            <pc:docMk/>
            <pc:sldMk cId="173545830" sldId="269"/>
            <ac:spMk id="5" creationId="{9F3A4292-B6DA-4086-BA69-99CF6CCFBF8D}"/>
          </ac:spMkLst>
        </pc:spChg>
        <pc:spChg chg="add mod ord">
          <ac:chgData name="Kamil Mrzygłód" userId="ce33866af89d94fc" providerId="LiveId" clId="{1F7E4CD8-A363-4D38-A63A-62B9BC550CF6}" dt="2020-09-07T16:18:56.350" v="1484" actId="20577"/>
          <ac:spMkLst>
            <pc:docMk/>
            <pc:sldMk cId="173545830" sldId="269"/>
            <ac:spMk id="6" creationId="{35EBB949-55B0-4EB3-8295-04B339B6A975}"/>
          </ac:spMkLst>
        </pc:spChg>
      </pc:sldChg>
      <pc:sldChg chg="addSp delSp modSp new mod modClrScheme chgLayout">
        <pc:chgData name="Kamil Mrzygłód" userId="ce33866af89d94fc" providerId="LiveId" clId="{1F7E4CD8-A363-4D38-A63A-62B9BC550CF6}" dt="2020-09-07T16:20:20.889" v="1514" actId="20577"/>
        <pc:sldMkLst>
          <pc:docMk/>
          <pc:sldMk cId="376082063" sldId="270"/>
        </pc:sldMkLst>
        <pc:spChg chg="del mod ord">
          <ac:chgData name="Kamil Mrzygłód" userId="ce33866af89d94fc" providerId="LiveId" clId="{1F7E4CD8-A363-4D38-A63A-62B9BC550CF6}" dt="2020-09-07T16:20:13.119" v="1486" actId="700"/>
          <ac:spMkLst>
            <pc:docMk/>
            <pc:sldMk cId="376082063" sldId="270"/>
            <ac:spMk id="2" creationId="{23584FF0-CD66-4EDF-8915-DCEF35EA95B5}"/>
          </ac:spMkLst>
        </pc:spChg>
        <pc:spChg chg="del mod ord">
          <ac:chgData name="Kamil Mrzygłód" userId="ce33866af89d94fc" providerId="LiveId" clId="{1F7E4CD8-A363-4D38-A63A-62B9BC550CF6}" dt="2020-09-07T16:20:13.119" v="1486" actId="700"/>
          <ac:spMkLst>
            <pc:docMk/>
            <pc:sldMk cId="376082063" sldId="270"/>
            <ac:spMk id="3" creationId="{42E5C5BF-237B-418C-8C98-1403DE36B95E}"/>
          </ac:spMkLst>
        </pc:spChg>
        <pc:spChg chg="add mod ord">
          <ac:chgData name="Kamil Mrzygłód" userId="ce33866af89d94fc" providerId="LiveId" clId="{1F7E4CD8-A363-4D38-A63A-62B9BC550CF6}" dt="2020-09-07T16:20:20.889" v="1514" actId="20577"/>
          <ac:spMkLst>
            <pc:docMk/>
            <pc:sldMk cId="376082063" sldId="270"/>
            <ac:spMk id="4" creationId="{E4410C67-3DAC-4512-B468-4409B785FFB1}"/>
          </ac:spMkLst>
        </pc:spChg>
        <pc:spChg chg="add mod ord">
          <ac:chgData name="Kamil Mrzygłód" userId="ce33866af89d94fc" providerId="LiveId" clId="{1F7E4CD8-A363-4D38-A63A-62B9BC550CF6}" dt="2020-09-07T16:20:13.119" v="1486" actId="700"/>
          <ac:spMkLst>
            <pc:docMk/>
            <pc:sldMk cId="376082063" sldId="270"/>
            <ac:spMk id="5" creationId="{454E18FD-2E17-4964-B368-4CF7E0F9BCFE}"/>
          </ac:spMkLst>
        </pc:spChg>
      </pc:sldChg>
      <pc:sldChg chg="addSp delSp modSp new mod modClrScheme chgLayout">
        <pc:chgData name="Kamil Mrzygłód" userId="ce33866af89d94fc" providerId="LiveId" clId="{1F7E4CD8-A363-4D38-A63A-62B9BC550CF6}" dt="2020-09-07T16:22:37.242" v="1752" actId="404"/>
        <pc:sldMkLst>
          <pc:docMk/>
          <pc:sldMk cId="20791762" sldId="271"/>
        </pc:sldMkLst>
        <pc:spChg chg="del">
          <ac:chgData name="Kamil Mrzygłód" userId="ce33866af89d94fc" providerId="LiveId" clId="{1F7E4CD8-A363-4D38-A63A-62B9BC550CF6}" dt="2020-09-07T16:20:29.659" v="1516" actId="700"/>
          <ac:spMkLst>
            <pc:docMk/>
            <pc:sldMk cId="20791762" sldId="271"/>
            <ac:spMk id="2" creationId="{4B9118ED-A420-4EC4-8366-1B877C11C58E}"/>
          </ac:spMkLst>
        </pc:spChg>
        <pc:spChg chg="del">
          <ac:chgData name="Kamil Mrzygłód" userId="ce33866af89d94fc" providerId="LiveId" clId="{1F7E4CD8-A363-4D38-A63A-62B9BC550CF6}" dt="2020-09-07T16:20:29.659" v="1516" actId="700"/>
          <ac:spMkLst>
            <pc:docMk/>
            <pc:sldMk cId="20791762" sldId="271"/>
            <ac:spMk id="3" creationId="{BF9D54A0-6DB6-47B6-A646-7732E846354F}"/>
          </ac:spMkLst>
        </pc:spChg>
        <pc:spChg chg="add mod">
          <ac:chgData name="Kamil Mrzygłód" userId="ce33866af89d94fc" providerId="LiveId" clId="{1F7E4CD8-A363-4D38-A63A-62B9BC550CF6}" dt="2020-09-07T16:22:22.728" v="1736" actId="1076"/>
          <ac:spMkLst>
            <pc:docMk/>
            <pc:sldMk cId="20791762" sldId="271"/>
            <ac:spMk id="4" creationId="{E92A9E62-2BCE-4C3A-A89D-34C4CC2F6211}"/>
          </ac:spMkLst>
        </pc:spChg>
        <pc:spChg chg="add mod">
          <ac:chgData name="Kamil Mrzygłód" userId="ce33866af89d94fc" providerId="LiveId" clId="{1F7E4CD8-A363-4D38-A63A-62B9BC550CF6}" dt="2020-09-07T16:22:37.242" v="1752" actId="404"/>
          <ac:spMkLst>
            <pc:docMk/>
            <pc:sldMk cId="20791762" sldId="271"/>
            <ac:spMk id="71" creationId="{2CA60ACC-7F0A-4EE0-8CE5-238252D8C209}"/>
          </ac:spMkLst>
        </pc:spChg>
        <pc:spChg chg="add mod">
          <ac:chgData name="Kamil Mrzygłód" userId="ce33866af89d94fc" providerId="LiveId" clId="{1F7E4CD8-A363-4D38-A63A-62B9BC550CF6}" dt="2020-09-07T16:22:01.625" v="1727" actId="20577"/>
          <ac:spMkLst>
            <pc:docMk/>
            <pc:sldMk cId="20791762" sldId="271"/>
            <ac:spMk id="73" creationId="{7D5451D7-472D-45CE-A138-E4B66CE96E4A}"/>
          </ac:spMkLst>
        </pc:spChg>
        <pc:picChg chg="add mod">
          <ac:chgData name="Kamil Mrzygłód" userId="ce33866af89d94fc" providerId="LiveId" clId="{1F7E4CD8-A363-4D38-A63A-62B9BC550CF6}" dt="2020-09-07T16:20:38.141" v="1518" actId="26606"/>
          <ac:picMkLst>
            <pc:docMk/>
            <pc:sldMk cId="20791762" sldId="271"/>
            <ac:picMk id="2050" creationId="{6519C829-E3D3-4AEE-8920-64632A92979E}"/>
          </ac:picMkLst>
        </pc:picChg>
      </pc:sldChg>
      <pc:sldChg chg="addSp delSp modSp new mod modClrScheme chgLayout">
        <pc:chgData name="Kamil Mrzygłód" userId="ce33866af89d94fc" providerId="LiveId" clId="{1F7E4CD8-A363-4D38-A63A-62B9BC550CF6}" dt="2020-09-07T16:25:25.944" v="2068" actId="20577"/>
        <pc:sldMkLst>
          <pc:docMk/>
          <pc:sldMk cId="3952529629" sldId="272"/>
        </pc:sldMkLst>
        <pc:spChg chg="del mod ord">
          <ac:chgData name="Kamil Mrzygłód" userId="ce33866af89d94fc" providerId="LiveId" clId="{1F7E4CD8-A363-4D38-A63A-62B9BC550CF6}" dt="2020-09-07T16:22:44.284" v="1754" actId="700"/>
          <ac:spMkLst>
            <pc:docMk/>
            <pc:sldMk cId="3952529629" sldId="272"/>
            <ac:spMk id="2" creationId="{82EABC16-8C70-4A13-88D9-EE199B456541}"/>
          </ac:spMkLst>
        </pc:spChg>
        <pc:spChg chg="del mod ord">
          <ac:chgData name="Kamil Mrzygłód" userId="ce33866af89d94fc" providerId="LiveId" clId="{1F7E4CD8-A363-4D38-A63A-62B9BC550CF6}" dt="2020-09-07T16:22:44.284" v="1754" actId="700"/>
          <ac:spMkLst>
            <pc:docMk/>
            <pc:sldMk cId="3952529629" sldId="272"/>
            <ac:spMk id="3" creationId="{A92BD386-EADC-4983-9DB1-7BE1D8EF7964}"/>
          </ac:spMkLst>
        </pc:spChg>
        <pc:spChg chg="del mod ord">
          <ac:chgData name="Kamil Mrzygłód" userId="ce33866af89d94fc" providerId="LiveId" clId="{1F7E4CD8-A363-4D38-A63A-62B9BC550CF6}" dt="2020-09-07T16:22:44.284" v="1754" actId="700"/>
          <ac:spMkLst>
            <pc:docMk/>
            <pc:sldMk cId="3952529629" sldId="272"/>
            <ac:spMk id="4" creationId="{2F0DDAFF-8FA0-4A9C-B63A-963CE13E5BD3}"/>
          </ac:spMkLst>
        </pc:spChg>
        <pc:spChg chg="add mod ord">
          <ac:chgData name="Kamil Mrzygłód" userId="ce33866af89d94fc" providerId="LiveId" clId="{1F7E4CD8-A363-4D38-A63A-62B9BC550CF6}" dt="2020-09-07T16:22:47.018" v="1766" actId="20577"/>
          <ac:spMkLst>
            <pc:docMk/>
            <pc:sldMk cId="3952529629" sldId="272"/>
            <ac:spMk id="5" creationId="{31224526-7249-42D8-96AC-128667E45397}"/>
          </ac:spMkLst>
        </pc:spChg>
        <pc:spChg chg="add mod ord">
          <ac:chgData name="Kamil Mrzygłód" userId="ce33866af89d94fc" providerId="LiveId" clId="{1F7E4CD8-A363-4D38-A63A-62B9BC550CF6}" dt="2020-09-07T16:22:50.864" v="1777" actId="20577"/>
          <ac:spMkLst>
            <pc:docMk/>
            <pc:sldMk cId="3952529629" sldId="272"/>
            <ac:spMk id="6" creationId="{2F521BB2-7F39-4870-AD94-E74BEEBAA802}"/>
          </ac:spMkLst>
        </pc:spChg>
        <pc:spChg chg="add mod ord">
          <ac:chgData name="Kamil Mrzygłód" userId="ce33866af89d94fc" providerId="LiveId" clId="{1F7E4CD8-A363-4D38-A63A-62B9BC550CF6}" dt="2020-09-07T16:24:34.602" v="1959" actId="20577"/>
          <ac:spMkLst>
            <pc:docMk/>
            <pc:sldMk cId="3952529629" sldId="272"/>
            <ac:spMk id="7" creationId="{3AA1B003-2E78-4BB2-850D-87196224961E}"/>
          </ac:spMkLst>
        </pc:spChg>
        <pc:spChg chg="add mod ord">
          <ac:chgData name="Kamil Mrzygłód" userId="ce33866af89d94fc" providerId="LiveId" clId="{1F7E4CD8-A363-4D38-A63A-62B9BC550CF6}" dt="2020-09-07T16:24:44.513" v="1966" actId="20577"/>
          <ac:spMkLst>
            <pc:docMk/>
            <pc:sldMk cId="3952529629" sldId="272"/>
            <ac:spMk id="8" creationId="{2B11FA80-2789-4D84-9286-8854FE7BE434}"/>
          </ac:spMkLst>
        </pc:spChg>
        <pc:spChg chg="add mod ord">
          <ac:chgData name="Kamil Mrzygłód" userId="ce33866af89d94fc" providerId="LiveId" clId="{1F7E4CD8-A363-4D38-A63A-62B9BC550CF6}" dt="2020-09-07T16:25:25.944" v="2068" actId="20577"/>
          <ac:spMkLst>
            <pc:docMk/>
            <pc:sldMk cId="3952529629" sldId="272"/>
            <ac:spMk id="9" creationId="{87DBE02C-6CA3-4719-ACA8-E5A849BDFE48}"/>
          </ac:spMkLst>
        </pc:spChg>
      </pc:sldChg>
      <pc:sldChg chg="addSp delSp modSp new mod modClrScheme chgLayout">
        <pc:chgData name="Kamil Mrzygłód" userId="ce33866af89d94fc" providerId="LiveId" clId="{1F7E4CD8-A363-4D38-A63A-62B9BC550CF6}" dt="2020-09-07T16:27:41.649" v="2313" actId="1076"/>
        <pc:sldMkLst>
          <pc:docMk/>
          <pc:sldMk cId="1474677530" sldId="273"/>
        </pc:sldMkLst>
        <pc:spChg chg="del mod ord">
          <ac:chgData name="Kamil Mrzygłód" userId="ce33866af89d94fc" providerId="LiveId" clId="{1F7E4CD8-A363-4D38-A63A-62B9BC550CF6}" dt="2020-09-07T16:25:36.126" v="2070" actId="700"/>
          <ac:spMkLst>
            <pc:docMk/>
            <pc:sldMk cId="1474677530" sldId="273"/>
            <ac:spMk id="2" creationId="{CCA5EE26-E91E-490D-9191-D25965CA74FE}"/>
          </ac:spMkLst>
        </pc:spChg>
        <pc:spChg chg="del mod ord">
          <ac:chgData name="Kamil Mrzygłód" userId="ce33866af89d94fc" providerId="LiveId" clId="{1F7E4CD8-A363-4D38-A63A-62B9BC550CF6}" dt="2020-09-07T16:25:36.126" v="2070" actId="700"/>
          <ac:spMkLst>
            <pc:docMk/>
            <pc:sldMk cId="1474677530" sldId="273"/>
            <ac:spMk id="3" creationId="{6055098E-8DE9-4399-B8F0-9F01CDB0A566}"/>
          </ac:spMkLst>
        </pc:spChg>
        <pc:spChg chg="del mod ord">
          <ac:chgData name="Kamil Mrzygłód" userId="ce33866af89d94fc" providerId="LiveId" clId="{1F7E4CD8-A363-4D38-A63A-62B9BC550CF6}" dt="2020-09-07T16:25:36.126" v="2070" actId="700"/>
          <ac:spMkLst>
            <pc:docMk/>
            <pc:sldMk cId="1474677530" sldId="273"/>
            <ac:spMk id="4" creationId="{E74B43D1-33FC-4BB1-8E8F-CB15EF1D08DB}"/>
          </ac:spMkLst>
        </pc:spChg>
        <pc:spChg chg="del">
          <ac:chgData name="Kamil Mrzygłód" userId="ce33866af89d94fc" providerId="LiveId" clId="{1F7E4CD8-A363-4D38-A63A-62B9BC550CF6}" dt="2020-09-07T16:25:36.126" v="2070" actId="700"/>
          <ac:spMkLst>
            <pc:docMk/>
            <pc:sldMk cId="1474677530" sldId="273"/>
            <ac:spMk id="5" creationId="{3E83E3D2-E2E6-4FE3-AE66-59590761E790}"/>
          </ac:spMkLst>
        </pc:spChg>
        <pc:spChg chg="del">
          <ac:chgData name="Kamil Mrzygłód" userId="ce33866af89d94fc" providerId="LiveId" clId="{1F7E4CD8-A363-4D38-A63A-62B9BC550CF6}" dt="2020-09-07T16:25:36.126" v="2070" actId="700"/>
          <ac:spMkLst>
            <pc:docMk/>
            <pc:sldMk cId="1474677530" sldId="273"/>
            <ac:spMk id="6" creationId="{5D413AFC-7852-46D9-92F0-557CE1AFA345}"/>
          </ac:spMkLst>
        </pc:spChg>
        <pc:spChg chg="add mod ord">
          <ac:chgData name="Kamil Mrzygłód" userId="ce33866af89d94fc" providerId="LiveId" clId="{1F7E4CD8-A363-4D38-A63A-62B9BC550CF6}" dt="2020-09-07T16:25:45.064" v="2080" actId="20577"/>
          <ac:spMkLst>
            <pc:docMk/>
            <pc:sldMk cId="1474677530" sldId="273"/>
            <ac:spMk id="7" creationId="{270C35F4-D7CC-4069-8302-FA40AC5BA678}"/>
          </ac:spMkLst>
        </pc:spChg>
        <pc:spChg chg="add del mod ord">
          <ac:chgData name="Kamil Mrzygłód" userId="ce33866af89d94fc" providerId="LiveId" clId="{1F7E4CD8-A363-4D38-A63A-62B9BC550CF6}" dt="2020-09-07T16:25:42.317" v="2071"/>
          <ac:spMkLst>
            <pc:docMk/>
            <pc:sldMk cId="1474677530" sldId="273"/>
            <ac:spMk id="8" creationId="{569CD840-BD24-4460-921B-AC24D475A356}"/>
          </ac:spMkLst>
        </pc:spChg>
        <pc:spChg chg="add mod ord">
          <ac:chgData name="Kamil Mrzygłód" userId="ce33866af89d94fc" providerId="LiveId" clId="{1F7E4CD8-A363-4D38-A63A-62B9BC550CF6}" dt="2020-09-07T16:27:27.738" v="2306" actId="20577"/>
          <ac:spMkLst>
            <pc:docMk/>
            <pc:sldMk cId="1474677530" sldId="273"/>
            <ac:spMk id="9" creationId="{FB20DFB2-422B-4131-83ED-6A37697A2A8F}"/>
          </ac:spMkLst>
        </pc:spChg>
        <pc:spChg chg="add mod">
          <ac:chgData name="Kamil Mrzygłód" userId="ce33866af89d94fc" providerId="LiveId" clId="{1F7E4CD8-A363-4D38-A63A-62B9BC550CF6}" dt="2020-09-07T16:27:41.649" v="2313" actId="1076"/>
          <ac:spMkLst>
            <pc:docMk/>
            <pc:sldMk cId="1474677530" sldId="273"/>
            <ac:spMk id="10" creationId="{7B3A2FBE-6358-4245-9166-0F9C8C31117D}"/>
          </ac:spMkLst>
        </pc:spChg>
        <pc:picChg chg="add mod">
          <ac:chgData name="Kamil Mrzygłód" userId="ce33866af89d94fc" providerId="LiveId" clId="{1F7E4CD8-A363-4D38-A63A-62B9BC550CF6}" dt="2020-09-07T16:25:42.317" v="2071"/>
          <ac:picMkLst>
            <pc:docMk/>
            <pc:sldMk cId="1474677530" sldId="273"/>
            <ac:picMk id="3074" creationId="{699A77B8-65B1-402A-999A-58FE5CFAD06F}"/>
          </ac:picMkLst>
        </pc:picChg>
      </pc:sldChg>
      <pc:sldChg chg="modSp add mod">
        <pc:chgData name="Kamil Mrzygłód" userId="ce33866af89d94fc" providerId="LiveId" clId="{1F7E4CD8-A363-4D38-A63A-62B9BC550CF6}" dt="2020-09-08T09:26:51.051" v="2551" actId="20577"/>
        <pc:sldMkLst>
          <pc:docMk/>
          <pc:sldMk cId="284043046" sldId="274"/>
        </pc:sldMkLst>
        <pc:spChg chg="mod">
          <ac:chgData name="Kamil Mrzygłód" userId="ce33866af89d94fc" providerId="LiveId" clId="{1F7E4CD8-A363-4D38-A63A-62B9BC550CF6}" dt="2020-09-07T16:28:18.657" v="2324" actId="20577"/>
          <ac:spMkLst>
            <pc:docMk/>
            <pc:sldMk cId="284043046" sldId="274"/>
            <ac:spMk id="7" creationId="{270C35F4-D7CC-4069-8302-FA40AC5BA678}"/>
          </ac:spMkLst>
        </pc:spChg>
        <pc:spChg chg="mod">
          <ac:chgData name="Kamil Mrzygłód" userId="ce33866af89d94fc" providerId="LiveId" clId="{1F7E4CD8-A363-4D38-A63A-62B9BC550CF6}" dt="2020-09-08T09:26:51.051" v="2551" actId="20577"/>
          <ac:spMkLst>
            <pc:docMk/>
            <pc:sldMk cId="284043046" sldId="274"/>
            <ac:spMk id="9" creationId="{FB20DFB2-422B-4131-83ED-6A37697A2A8F}"/>
          </ac:spMkLst>
        </pc:spChg>
        <pc:picChg chg="mod">
          <ac:chgData name="Kamil Mrzygłód" userId="ce33866af89d94fc" providerId="LiveId" clId="{1F7E4CD8-A363-4D38-A63A-62B9BC550CF6}" dt="2020-09-07T16:28:15.456" v="2317" actId="1076"/>
          <ac:picMkLst>
            <pc:docMk/>
            <pc:sldMk cId="284043046" sldId="274"/>
            <ac:picMk id="3074" creationId="{699A77B8-65B1-402A-999A-58FE5CFAD06F}"/>
          </ac:picMkLst>
        </pc:picChg>
      </pc:sldChg>
      <pc:sldChg chg="addSp delSp modSp new mod modClrScheme chgLayout">
        <pc:chgData name="Kamil Mrzygłód" userId="ce33866af89d94fc" providerId="LiveId" clId="{1F7E4CD8-A363-4D38-A63A-62B9BC550CF6}" dt="2020-09-08T09:28:12.019" v="2567" actId="20577"/>
        <pc:sldMkLst>
          <pc:docMk/>
          <pc:sldMk cId="1481386549" sldId="275"/>
        </pc:sldMkLst>
        <pc:spChg chg="del mod ord">
          <ac:chgData name="Kamil Mrzygłód" userId="ce33866af89d94fc" providerId="LiveId" clId="{1F7E4CD8-A363-4D38-A63A-62B9BC550CF6}" dt="2020-09-08T09:27:41.742" v="2553" actId="700"/>
          <ac:spMkLst>
            <pc:docMk/>
            <pc:sldMk cId="1481386549" sldId="275"/>
            <ac:spMk id="2" creationId="{35BCFDC6-562F-4BB9-8E37-FED578ED4C06}"/>
          </ac:spMkLst>
        </pc:spChg>
        <pc:spChg chg="del">
          <ac:chgData name="Kamil Mrzygłód" userId="ce33866af89d94fc" providerId="LiveId" clId="{1F7E4CD8-A363-4D38-A63A-62B9BC550CF6}" dt="2020-09-08T09:27:41.742" v="2553" actId="700"/>
          <ac:spMkLst>
            <pc:docMk/>
            <pc:sldMk cId="1481386549" sldId="275"/>
            <ac:spMk id="3" creationId="{A7A45C54-47B0-467F-8DBF-3C0416C7B9A0}"/>
          </ac:spMkLst>
        </pc:spChg>
        <pc:spChg chg="del mod ord">
          <ac:chgData name="Kamil Mrzygłód" userId="ce33866af89d94fc" providerId="LiveId" clId="{1F7E4CD8-A363-4D38-A63A-62B9BC550CF6}" dt="2020-09-08T09:27:41.742" v="2553" actId="700"/>
          <ac:spMkLst>
            <pc:docMk/>
            <pc:sldMk cId="1481386549" sldId="275"/>
            <ac:spMk id="4" creationId="{1F4C3BC6-5C55-4B2E-993C-0A26C80ABA39}"/>
          </ac:spMkLst>
        </pc:spChg>
        <pc:spChg chg="add mod ord">
          <ac:chgData name="Kamil Mrzygłód" userId="ce33866af89d94fc" providerId="LiveId" clId="{1F7E4CD8-A363-4D38-A63A-62B9BC550CF6}" dt="2020-09-08T09:28:12.019" v="2567" actId="20577"/>
          <ac:spMkLst>
            <pc:docMk/>
            <pc:sldMk cId="1481386549" sldId="275"/>
            <ac:spMk id="5" creationId="{29C75CF1-C777-455E-B6E0-15D4C53364BC}"/>
          </ac:spMkLst>
        </pc:spChg>
        <pc:spChg chg="add mod ord">
          <ac:chgData name="Kamil Mrzygłód" userId="ce33866af89d94fc" providerId="LiveId" clId="{1F7E4CD8-A363-4D38-A63A-62B9BC550CF6}" dt="2020-09-08T09:27:41.742" v="2553" actId="700"/>
          <ac:spMkLst>
            <pc:docMk/>
            <pc:sldMk cId="1481386549" sldId="275"/>
            <ac:spMk id="6" creationId="{DABE4BEA-CB9B-450D-8283-DE4A380DE612}"/>
          </ac:spMkLst>
        </pc:spChg>
      </pc:sldChg>
      <pc:sldChg chg="addSp delSp modSp new mod modClrScheme chgLayout">
        <pc:chgData name="Kamil Mrzygłód" userId="ce33866af89d94fc" providerId="LiveId" clId="{1F7E4CD8-A363-4D38-A63A-62B9BC550CF6}" dt="2020-09-09T07:53:37.845" v="2587"/>
        <pc:sldMkLst>
          <pc:docMk/>
          <pc:sldMk cId="3792604098" sldId="276"/>
        </pc:sldMkLst>
        <pc:spChg chg="del mod ord">
          <ac:chgData name="Kamil Mrzygłód" userId="ce33866af89d94fc" providerId="LiveId" clId="{1F7E4CD8-A363-4D38-A63A-62B9BC550CF6}" dt="2020-09-09T07:53:12.877" v="2569" actId="700"/>
          <ac:spMkLst>
            <pc:docMk/>
            <pc:sldMk cId="3792604098" sldId="276"/>
            <ac:spMk id="2" creationId="{F6DDB938-BEFA-4038-8AFA-5F1134A622BC}"/>
          </ac:spMkLst>
        </pc:spChg>
        <pc:spChg chg="del mod ord">
          <ac:chgData name="Kamil Mrzygłód" userId="ce33866af89d94fc" providerId="LiveId" clId="{1F7E4CD8-A363-4D38-A63A-62B9BC550CF6}" dt="2020-09-09T07:53:12.877" v="2569" actId="700"/>
          <ac:spMkLst>
            <pc:docMk/>
            <pc:sldMk cId="3792604098" sldId="276"/>
            <ac:spMk id="3" creationId="{47A25A5F-9882-4360-BCF1-59EE3881B83E}"/>
          </ac:spMkLst>
        </pc:spChg>
        <pc:spChg chg="add mod ord">
          <ac:chgData name="Kamil Mrzygłód" userId="ce33866af89d94fc" providerId="LiveId" clId="{1F7E4CD8-A363-4D38-A63A-62B9BC550CF6}" dt="2020-09-09T07:53:15.981" v="2584" actId="20577"/>
          <ac:spMkLst>
            <pc:docMk/>
            <pc:sldMk cId="3792604098" sldId="276"/>
            <ac:spMk id="4" creationId="{EFE97C23-9CA7-4233-B28A-FE3D56FC3BE3}"/>
          </ac:spMkLst>
        </pc:spChg>
        <pc:spChg chg="add mod ord">
          <ac:chgData name="Kamil Mrzygłód" userId="ce33866af89d94fc" providerId="LiveId" clId="{1F7E4CD8-A363-4D38-A63A-62B9BC550CF6}" dt="2020-09-09T07:53:37.845" v="2587"/>
          <ac:spMkLst>
            <pc:docMk/>
            <pc:sldMk cId="3792604098" sldId="276"/>
            <ac:spMk id="5" creationId="{D3DCDA2E-9E4D-45F2-B4C2-0A99606A7003}"/>
          </ac:spMkLst>
        </pc:spChg>
      </pc:sldChg>
      <pc:sldChg chg="addSp delSp modSp new mod modClrScheme chgLayout">
        <pc:chgData name="Kamil Mrzygłód" userId="ce33866af89d94fc" providerId="LiveId" clId="{1F7E4CD8-A363-4D38-A63A-62B9BC550CF6}" dt="2020-09-09T08:46:50.736" v="3115" actId="20577"/>
        <pc:sldMkLst>
          <pc:docMk/>
          <pc:sldMk cId="1384193097" sldId="277"/>
        </pc:sldMkLst>
        <pc:spChg chg="del mod ord">
          <ac:chgData name="Kamil Mrzygłód" userId="ce33866af89d94fc" providerId="LiveId" clId="{1F7E4CD8-A363-4D38-A63A-62B9BC550CF6}" dt="2020-09-09T08:05:04.130" v="2646" actId="700"/>
          <ac:spMkLst>
            <pc:docMk/>
            <pc:sldMk cId="1384193097" sldId="277"/>
            <ac:spMk id="2" creationId="{DDA6B0C1-96A1-44D6-8B58-A30EE004D8E7}"/>
          </ac:spMkLst>
        </pc:spChg>
        <pc:spChg chg="del mod ord">
          <ac:chgData name="Kamil Mrzygłód" userId="ce33866af89d94fc" providerId="LiveId" clId="{1F7E4CD8-A363-4D38-A63A-62B9BC550CF6}" dt="2020-09-09T08:05:04.130" v="2646" actId="700"/>
          <ac:spMkLst>
            <pc:docMk/>
            <pc:sldMk cId="1384193097" sldId="277"/>
            <ac:spMk id="3" creationId="{D3F16BBD-C1B7-4684-9207-AA46C38A42B2}"/>
          </ac:spMkLst>
        </pc:spChg>
        <pc:spChg chg="add mod ord">
          <ac:chgData name="Kamil Mrzygłód" userId="ce33866af89d94fc" providerId="LiveId" clId="{1F7E4CD8-A363-4D38-A63A-62B9BC550CF6}" dt="2020-09-09T08:05:18.085" v="2656" actId="20577"/>
          <ac:spMkLst>
            <pc:docMk/>
            <pc:sldMk cId="1384193097" sldId="277"/>
            <ac:spMk id="4" creationId="{BE74E441-AC9D-4A92-BF6E-F5117BA4CE9A}"/>
          </ac:spMkLst>
        </pc:spChg>
        <pc:spChg chg="add mod ord">
          <ac:chgData name="Kamil Mrzygłód" userId="ce33866af89d94fc" providerId="LiveId" clId="{1F7E4CD8-A363-4D38-A63A-62B9BC550CF6}" dt="2020-09-09T08:05:23.933" v="2669" actId="20577"/>
          <ac:spMkLst>
            <pc:docMk/>
            <pc:sldMk cId="1384193097" sldId="277"/>
            <ac:spMk id="5" creationId="{6382DD92-1E73-4DBF-8730-B16F8FB1D501}"/>
          </ac:spMkLst>
        </pc:spChg>
        <pc:spChg chg="add mod ord">
          <ac:chgData name="Kamil Mrzygłód" userId="ce33866af89d94fc" providerId="LiveId" clId="{1F7E4CD8-A363-4D38-A63A-62B9BC550CF6}" dt="2020-09-09T08:07:19.591" v="2888" actId="20577"/>
          <ac:spMkLst>
            <pc:docMk/>
            <pc:sldMk cId="1384193097" sldId="277"/>
            <ac:spMk id="6" creationId="{1CD4113F-B201-41B2-9701-E7F4E6D055B8}"/>
          </ac:spMkLst>
        </pc:spChg>
        <pc:spChg chg="add mod ord">
          <ac:chgData name="Kamil Mrzygłód" userId="ce33866af89d94fc" providerId="LiveId" clId="{1F7E4CD8-A363-4D38-A63A-62B9BC550CF6}" dt="2020-09-09T08:05:26.173" v="2672" actId="20577"/>
          <ac:spMkLst>
            <pc:docMk/>
            <pc:sldMk cId="1384193097" sldId="277"/>
            <ac:spMk id="7" creationId="{E64A28DD-F73D-455B-B70A-EDD47B96C1E3}"/>
          </ac:spMkLst>
        </pc:spChg>
        <pc:spChg chg="add mod ord">
          <ac:chgData name="Kamil Mrzygłód" userId="ce33866af89d94fc" providerId="LiveId" clId="{1F7E4CD8-A363-4D38-A63A-62B9BC550CF6}" dt="2020-09-09T08:46:50.736" v="3115" actId="20577"/>
          <ac:spMkLst>
            <pc:docMk/>
            <pc:sldMk cId="1384193097" sldId="277"/>
            <ac:spMk id="8" creationId="{07C7A8DD-6418-4052-8D00-643E28206F77}"/>
          </ac:spMkLst>
        </pc:spChg>
      </pc:sldChg>
      <pc:sldChg chg="addSp delSp modSp new mod modClrScheme chgLayout">
        <pc:chgData name="Kamil Mrzygłód" userId="ce33866af89d94fc" providerId="LiveId" clId="{1F7E4CD8-A363-4D38-A63A-62B9BC550CF6}" dt="2020-09-09T08:56:09.012" v="3867" actId="20577"/>
        <pc:sldMkLst>
          <pc:docMk/>
          <pc:sldMk cId="2288765050" sldId="278"/>
        </pc:sldMkLst>
        <pc:spChg chg="del mod ord">
          <ac:chgData name="Kamil Mrzygłód" userId="ce33866af89d94fc" providerId="LiveId" clId="{1F7E4CD8-A363-4D38-A63A-62B9BC550CF6}" dt="2020-09-09T08:47:16.696" v="3117" actId="700"/>
          <ac:spMkLst>
            <pc:docMk/>
            <pc:sldMk cId="2288765050" sldId="278"/>
            <ac:spMk id="2" creationId="{6E6914D8-7B4C-496F-9A30-35232D5DB53A}"/>
          </ac:spMkLst>
        </pc:spChg>
        <pc:spChg chg="del">
          <ac:chgData name="Kamil Mrzygłód" userId="ce33866af89d94fc" providerId="LiveId" clId="{1F7E4CD8-A363-4D38-A63A-62B9BC550CF6}" dt="2020-09-09T08:47:16.696" v="3117" actId="700"/>
          <ac:spMkLst>
            <pc:docMk/>
            <pc:sldMk cId="2288765050" sldId="278"/>
            <ac:spMk id="3" creationId="{D584F8FC-F000-4770-9942-6F1277081D4C}"/>
          </ac:spMkLst>
        </pc:spChg>
        <pc:spChg chg="del mod ord">
          <ac:chgData name="Kamil Mrzygłód" userId="ce33866af89d94fc" providerId="LiveId" clId="{1F7E4CD8-A363-4D38-A63A-62B9BC550CF6}" dt="2020-09-09T08:47:16.696" v="3117" actId="700"/>
          <ac:spMkLst>
            <pc:docMk/>
            <pc:sldMk cId="2288765050" sldId="278"/>
            <ac:spMk id="4" creationId="{A86058E3-AC55-476F-A9DC-4882DAC39B8F}"/>
          </ac:spMkLst>
        </pc:spChg>
        <pc:spChg chg="del">
          <ac:chgData name="Kamil Mrzygłód" userId="ce33866af89d94fc" providerId="LiveId" clId="{1F7E4CD8-A363-4D38-A63A-62B9BC550CF6}" dt="2020-09-09T08:47:16.696" v="3117" actId="700"/>
          <ac:spMkLst>
            <pc:docMk/>
            <pc:sldMk cId="2288765050" sldId="278"/>
            <ac:spMk id="5" creationId="{4D9C3BAC-AB9E-4FB7-802C-0E603FCD90BA}"/>
          </ac:spMkLst>
        </pc:spChg>
        <pc:spChg chg="del">
          <ac:chgData name="Kamil Mrzygłód" userId="ce33866af89d94fc" providerId="LiveId" clId="{1F7E4CD8-A363-4D38-A63A-62B9BC550CF6}" dt="2020-09-09T08:47:16.696" v="3117" actId="700"/>
          <ac:spMkLst>
            <pc:docMk/>
            <pc:sldMk cId="2288765050" sldId="278"/>
            <ac:spMk id="6" creationId="{E0865717-BB6B-46E3-860F-B2364A497220}"/>
          </ac:spMkLst>
        </pc:spChg>
        <pc:spChg chg="add mod ord">
          <ac:chgData name="Kamil Mrzygłód" userId="ce33866af89d94fc" providerId="LiveId" clId="{1F7E4CD8-A363-4D38-A63A-62B9BC550CF6}" dt="2020-09-09T08:48:42.239" v="3129" actId="20577"/>
          <ac:spMkLst>
            <pc:docMk/>
            <pc:sldMk cId="2288765050" sldId="278"/>
            <ac:spMk id="7" creationId="{E9F7C727-407E-4EBA-9B46-DD0C04C56BD5}"/>
          </ac:spMkLst>
        </pc:spChg>
        <pc:spChg chg="add mod ord">
          <ac:chgData name="Kamil Mrzygłód" userId="ce33866af89d94fc" providerId="LiveId" clId="{1F7E4CD8-A363-4D38-A63A-62B9BC550CF6}" dt="2020-09-09T08:56:09.012" v="3867" actId="20577"/>
          <ac:spMkLst>
            <pc:docMk/>
            <pc:sldMk cId="2288765050" sldId="278"/>
            <ac:spMk id="8" creationId="{7B31E472-0A8C-4BDD-93C6-EDDDC2F35D79}"/>
          </ac:spMkLst>
        </pc:spChg>
      </pc:sldChg>
      <pc:sldChg chg="modSp new mod">
        <pc:chgData name="Kamil Mrzygłód" userId="ce33866af89d94fc" providerId="LiveId" clId="{1F7E4CD8-A363-4D38-A63A-62B9BC550CF6}" dt="2020-09-09T08:56:19.337" v="3882" actId="20577"/>
        <pc:sldMkLst>
          <pc:docMk/>
          <pc:sldMk cId="1555767058" sldId="279"/>
        </pc:sldMkLst>
        <pc:spChg chg="mod">
          <ac:chgData name="Kamil Mrzygłód" userId="ce33866af89d94fc" providerId="LiveId" clId="{1F7E4CD8-A363-4D38-A63A-62B9BC550CF6}" dt="2020-09-09T08:56:19.337" v="3882" actId="20577"/>
          <ac:spMkLst>
            <pc:docMk/>
            <pc:sldMk cId="1555767058" sldId="279"/>
            <ac:spMk id="2" creationId="{DFCCF9A1-C344-42A0-93E7-0DC814E133D2}"/>
          </ac:spMkLst>
        </pc:spChg>
      </pc:sldChg>
      <pc:sldChg chg="addSp delSp modSp new mod modClrScheme chgLayout">
        <pc:chgData name="Kamil Mrzygłód" userId="ce33866af89d94fc" providerId="LiveId" clId="{1F7E4CD8-A363-4D38-A63A-62B9BC550CF6}" dt="2020-09-09T09:02:44.035" v="4638" actId="20577"/>
        <pc:sldMkLst>
          <pc:docMk/>
          <pc:sldMk cId="1761109169" sldId="280"/>
        </pc:sldMkLst>
        <pc:spChg chg="del mod ord">
          <ac:chgData name="Kamil Mrzygłód" userId="ce33866af89d94fc" providerId="LiveId" clId="{1F7E4CD8-A363-4D38-A63A-62B9BC550CF6}" dt="2020-09-09T08:56:26.111" v="3884" actId="700"/>
          <ac:spMkLst>
            <pc:docMk/>
            <pc:sldMk cId="1761109169" sldId="280"/>
            <ac:spMk id="2" creationId="{298AE271-7800-430F-8241-7F55A93249FC}"/>
          </ac:spMkLst>
        </pc:spChg>
        <pc:spChg chg="del mod ord">
          <ac:chgData name="Kamil Mrzygłód" userId="ce33866af89d94fc" providerId="LiveId" clId="{1F7E4CD8-A363-4D38-A63A-62B9BC550CF6}" dt="2020-09-09T08:56:26.111" v="3884" actId="700"/>
          <ac:spMkLst>
            <pc:docMk/>
            <pc:sldMk cId="1761109169" sldId="280"/>
            <ac:spMk id="3" creationId="{F3387A35-1474-4EE0-AFD5-E9D086AC2657}"/>
          </ac:spMkLst>
        </pc:spChg>
        <pc:spChg chg="add mod ord">
          <ac:chgData name="Kamil Mrzygłód" userId="ce33866af89d94fc" providerId="LiveId" clId="{1F7E4CD8-A363-4D38-A63A-62B9BC550CF6}" dt="2020-09-09T08:57:57.458" v="3913" actId="20577"/>
          <ac:spMkLst>
            <pc:docMk/>
            <pc:sldMk cId="1761109169" sldId="280"/>
            <ac:spMk id="4" creationId="{0947F315-1F5E-4A87-8577-6D87D2DE927E}"/>
          </ac:spMkLst>
        </pc:spChg>
        <pc:spChg chg="add mod ord">
          <ac:chgData name="Kamil Mrzygłód" userId="ce33866af89d94fc" providerId="LiveId" clId="{1F7E4CD8-A363-4D38-A63A-62B9BC550CF6}" dt="2020-09-09T09:02:44.035" v="4638" actId="20577"/>
          <ac:spMkLst>
            <pc:docMk/>
            <pc:sldMk cId="1761109169" sldId="280"/>
            <ac:spMk id="5" creationId="{8FE8EEC6-BC48-4807-9EB6-9AE7E72AE914}"/>
          </ac:spMkLst>
        </pc:spChg>
      </pc:sldChg>
      <pc:sldChg chg="addSp delSp modSp new mod">
        <pc:chgData name="Kamil Mrzygłód" userId="ce33866af89d94fc" providerId="LiveId" clId="{1F7E4CD8-A363-4D38-A63A-62B9BC550CF6}" dt="2020-09-09T09:32:56.414" v="5025" actId="20577"/>
        <pc:sldMkLst>
          <pc:docMk/>
          <pc:sldMk cId="1047598521" sldId="281"/>
        </pc:sldMkLst>
        <pc:spChg chg="mod">
          <ac:chgData name="Kamil Mrzygłód" userId="ce33866af89d94fc" providerId="LiveId" clId="{1F7E4CD8-A363-4D38-A63A-62B9BC550CF6}" dt="2020-09-09T09:29:59.285" v="4686" actId="20577"/>
          <ac:spMkLst>
            <pc:docMk/>
            <pc:sldMk cId="1047598521" sldId="281"/>
            <ac:spMk id="2" creationId="{65CABEF8-2969-4987-8AD7-2454F2DC24A7}"/>
          </ac:spMkLst>
        </pc:spChg>
        <pc:spChg chg="del">
          <ac:chgData name="Kamil Mrzygłód" userId="ce33866af89d94fc" providerId="LiveId" clId="{1F7E4CD8-A363-4D38-A63A-62B9BC550CF6}" dt="2020-09-09T09:30:13.064" v="4687" actId="1032"/>
          <ac:spMkLst>
            <pc:docMk/>
            <pc:sldMk cId="1047598521" sldId="281"/>
            <ac:spMk id="3" creationId="{5D65AADD-5004-436D-A355-4EA374A83CD3}"/>
          </ac:spMkLst>
        </pc:spChg>
        <pc:graphicFrameChg chg="add mod modGraphic">
          <ac:chgData name="Kamil Mrzygłód" userId="ce33866af89d94fc" providerId="LiveId" clId="{1F7E4CD8-A363-4D38-A63A-62B9BC550CF6}" dt="2020-09-09T09:32:56.414" v="5025" actId="20577"/>
          <ac:graphicFrameMkLst>
            <pc:docMk/>
            <pc:sldMk cId="1047598521" sldId="281"/>
            <ac:graphicFrameMk id="4" creationId="{51599100-3E4C-4B98-9F44-7E74472B03AD}"/>
          </ac:graphicFrameMkLst>
        </pc:graphicFrameChg>
      </pc:sldChg>
      <pc:sldChg chg="modSp add mod">
        <pc:chgData name="Kamil Mrzygłód" userId="ce33866af89d94fc" providerId="LiveId" clId="{1F7E4CD8-A363-4D38-A63A-62B9BC550CF6}" dt="2020-09-09T09:29:43.220" v="4652" actId="20577"/>
        <pc:sldMkLst>
          <pc:docMk/>
          <pc:sldMk cId="1523282748" sldId="282"/>
        </pc:sldMkLst>
        <pc:spChg chg="mod">
          <ac:chgData name="Kamil Mrzygłód" userId="ce33866af89d94fc" providerId="LiveId" clId="{1F7E4CD8-A363-4D38-A63A-62B9BC550CF6}" dt="2020-09-09T09:29:43.220" v="4652" actId="20577"/>
          <ac:spMkLst>
            <pc:docMk/>
            <pc:sldMk cId="1523282748" sldId="282"/>
            <ac:spMk id="2" creationId="{DFCCF9A1-C344-42A0-93E7-0DC814E133D2}"/>
          </ac:spMkLst>
        </pc:spChg>
      </pc:sldChg>
      <pc:sldChg chg="addSp delSp modSp new mod modClrScheme chgLayout">
        <pc:chgData name="Kamil Mrzygłód" userId="ce33866af89d94fc" providerId="LiveId" clId="{1F7E4CD8-A363-4D38-A63A-62B9BC550CF6}" dt="2020-09-09T09:35:09.608" v="5265" actId="26606"/>
        <pc:sldMkLst>
          <pc:docMk/>
          <pc:sldMk cId="2267358551" sldId="283"/>
        </pc:sldMkLst>
        <pc:spChg chg="mod ord">
          <ac:chgData name="Kamil Mrzygłód" userId="ce33866af89d94fc" providerId="LiveId" clId="{1F7E4CD8-A363-4D38-A63A-62B9BC550CF6}" dt="2020-09-09T09:35:09.608" v="5265" actId="26606"/>
          <ac:spMkLst>
            <pc:docMk/>
            <pc:sldMk cId="2267358551" sldId="283"/>
            <ac:spMk id="2" creationId="{9674B45F-695A-45F0-B5C9-A15B9499E388}"/>
          </ac:spMkLst>
        </pc:spChg>
        <pc:spChg chg="del mod ord">
          <ac:chgData name="Kamil Mrzygłód" userId="ce33866af89d94fc" providerId="LiveId" clId="{1F7E4CD8-A363-4D38-A63A-62B9BC550CF6}" dt="2020-09-09T09:33:44.147" v="5059" actId="700"/>
          <ac:spMkLst>
            <pc:docMk/>
            <pc:sldMk cId="2267358551" sldId="283"/>
            <ac:spMk id="3" creationId="{88D84299-225E-49C9-A58D-AD4C00113CBF}"/>
          </ac:spMkLst>
        </pc:spChg>
        <pc:spChg chg="add del mod ord">
          <ac:chgData name="Kamil Mrzygłód" userId="ce33866af89d94fc" providerId="LiveId" clId="{1F7E4CD8-A363-4D38-A63A-62B9BC550CF6}" dt="2020-09-09T09:35:07.261" v="5264"/>
          <ac:spMkLst>
            <pc:docMk/>
            <pc:sldMk cId="2267358551" sldId="283"/>
            <ac:spMk id="4" creationId="{6B61295A-0E06-49DE-B5C1-ECA2FF1FF3B2}"/>
          </ac:spMkLst>
        </pc:spChg>
        <pc:spChg chg="add mod ord">
          <ac:chgData name="Kamil Mrzygłód" userId="ce33866af89d94fc" providerId="LiveId" clId="{1F7E4CD8-A363-4D38-A63A-62B9BC550CF6}" dt="2020-09-09T09:35:09.608" v="5265" actId="26606"/>
          <ac:spMkLst>
            <pc:docMk/>
            <pc:sldMk cId="2267358551" sldId="283"/>
            <ac:spMk id="5" creationId="{65E62315-C033-47C6-B807-A839B6AA8583}"/>
          </ac:spMkLst>
        </pc:spChg>
        <pc:picChg chg="add mod">
          <ac:chgData name="Kamil Mrzygłód" userId="ce33866af89d94fc" providerId="LiveId" clId="{1F7E4CD8-A363-4D38-A63A-62B9BC550CF6}" dt="2020-09-09T09:35:09.608" v="5265" actId="26606"/>
          <ac:picMkLst>
            <pc:docMk/>
            <pc:sldMk cId="2267358551" sldId="283"/>
            <ac:picMk id="6" creationId="{89321580-D4E5-4EDC-A56C-CD80A30056E2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linkedin.com/in/kamil-mrzyg%C5%82%C3%B3d-31470376/" TargetMode="External"/><Relationship Id="rId1" Type="http://schemas.openxmlformats.org/officeDocument/2006/relationships/hyperlink" Target="https://twitter.com/Kamil_Mrzyglod" TargetMode="External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twitter.com/Kamil_Mrzyglod" TargetMode="External"/><Relationship Id="rId1" Type="http://schemas.openxmlformats.org/officeDocument/2006/relationships/image" Target="../media/image11.png"/><Relationship Id="rId4" Type="http://schemas.openxmlformats.org/officeDocument/2006/relationships/hyperlink" Target="https://www.linkedin.com/in/kamil-mrzyg%C5%82%C3%B3d-31470376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6FF91-E55F-46F9-ABC9-FA91CF41CE2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7CA506-3602-4191-B3B5-97DDFC313D99}">
      <dgm:prSet phldrT="[Text]"/>
      <dgm:spPr/>
      <dgm:t>
        <a:bodyPr/>
        <a:lstStyle/>
        <a:p>
          <a:r>
            <a:rPr lang="en-US" dirty="0"/>
            <a:t>Wait</a:t>
          </a:r>
        </a:p>
      </dgm:t>
    </dgm:pt>
    <dgm:pt modelId="{E6B74294-2367-4360-9F48-F655F8CD0C02}" type="parTrans" cxnId="{E21EB949-6A71-4E8E-B364-78C211724DB6}">
      <dgm:prSet/>
      <dgm:spPr/>
      <dgm:t>
        <a:bodyPr/>
        <a:lstStyle/>
        <a:p>
          <a:endParaRPr lang="en-US"/>
        </a:p>
      </dgm:t>
    </dgm:pt>
    <dgm:pt modelId="{9B2756C0-8969-4C08-BC74-BFCD63DD9BD5}" type="sibTrans" cxnId="{E21EB949-6A71-4E8E-B364-78C211724DB6}">
      <dgm:prSet/>
      <dgm:spPr/>
      <dgm:t>
        <a:bodyPr/>
        <a:lstStyle/>
        <a:p>
          <a:endParaRPr lang="en-US"/>
        </a:p>
      </dgm:t>
    </dgm:pt>
    <dgm:pt modelId="{B62D5271-1698-45F4-9BED-2810BCA3C9D7}">
      <dgm:prSet phldrT="[Text]"/>
      <dgm:spPr/>
      <dgm:t>
        <a:bodyPr/>
        <a:lstStyle/>
        <a:p>
          <a:r>
            <a:rPr lang="en-US" dirty="0" err="1"/>
            <a:t>Określamy</a:t>
          </a:r>
          <a:r>
            <a:rPr lang="en-US" dirty="0"/>
            <a:t> </a:t>
          </a:r>
          <a:r>
            <a:rPr lang="en-US" dirty="0" err="1"/>
            <a:t>ile</a:t>
          </a:r>
          <a:r>
            <a:rPr lang="en-US" dirty="0"/>
            <a:t> </a:t>
          </a:r>
          <a:r>
            <a:rPr lang="en-US" dirty="0" err="1"/>
            <a:t>czasu</a:t>
          </a:r>
          <a:r>
            <a:rPr lang="en-US" dirty="0"/>
            <a:t> </a:t>
          </a:r>
          <a:r>
            <a:rPr lang="en-US" dirty="0" err="1"/>
            <a:t>należy</a:t>
          </a:r>
          <a:r>
            <a:rPr lang="en-US" dirty="0"/>
            <a:t> </a:t>
          </a:r>
          <a:r>
            <a:rPr lang="en-US" dirty="0" err="1"/>
            <a:t>czekać</a:t>
          </a:r>
          <a:r>
            <a:rPr lang="en-US" dirty="0"/>
            <a:t> </a:t>
          </a:r>
          <a:r>
            <a:rPr lang="en-US" dirty="0" err="1"/>
            <a:t>zanim</a:t>
          </a:r>
          <a:r>
            <a:rPr lang="en-US" dirty="0"/>
            <a:t> </a:t>
          </a:r>
          <a:r>
            <a:rPr lang="en-US" dirty="0" err="1"/>
            <a:t>zaczniemy</a:t>
          </a:r>
          <a:r>
            <a:rPr lang="en-US" dirty="0"/>
            <a:t> </a:t>
          </a:r>
          <a:r>
            <a:rPr lang="en-US" dirty="0" err="1"/>
            <a:t>sprawdzać</a:t>
          </a:r>
          <a:r>
            <a:rPr lang="en-US" dirty="0"/>
            <a:t> status</a:t>
          </a:r>
        </a:p>
      </dgm:t>
    </dgm:pt>
    <dgm:pt modelId="{4D5C7EBE-A3F0-40E8-B8CE-FFC74CDD51E8}" type="parTrans" cxnId="{8CF608CC-6A97-43C5-B188-19EA8BBAAC7A}">
      <dgm:prSet/>
      <dgm:spPr/>
      <dgm:t>
        <a:bodyPr/>
        <a:lstStyle/>
        <a:p>
          <a:endParaRPr lang="en-US"/>
        </a:p>
      </dgm:t>
    </dgm:pt>
    <dgm:pt modelId="{E7AD5D47-CFFF-44C7-A9A8-7D5169414F14}" type="sibTrans" cxnId="{8CF608CC-6A97-43C5-B188-19EA8BBAAC7A}">
      <dgm:prSet/>
      <dgm:spPr/>
      <dgm:t>
        <a:bodyPr/>
        <a:lstStyle/>
        <a:p>
          <a:endParaRPr lang="en-US"/>
        </a:p>
      </dgm:t>
    </dgm:pt>
    <dgm:pt modelId="{0FBFF130-40B8-4AEC-9E4E-8462913C56A2}">
      <dgm:prSet phldrT="[Text]"/>
      <dgm:spPr/>
      <dgm:t>
        <a:bodyPr/>
        <a:lstStyle/>
        <a:p>
          <a:r>
            <a:rPr lang="en-US" dirty="0"/>
            <a:t>Elastic</a:t>
          </a:r>
        </a:p>
      </dgm:t>
    </dgm:pt>
    <dgm:pt modelId="{35E5F552-2210-4C36-9296-13C8106E8DD8}" type="parTrans" cxnId="{D04961EB-56DA-48ED-BB56-C7F75506D28C}">
      <dgm:prSet/>
      <dgm:spPr/>
      <dgm:t>
        <a:bodyPr/>
        <a:lstStyle/>
        <a:p>
          <a:endParaRPr lang="en-US"/>
        </a:p>
      </dgm:t>
    </dgm:pt>
    <dgm:pt modelId="{808D4107-A2B4-4C89-AF92-0526730FEC53}" type="sibTrans" cxnId="{D04961EB-56DA-48ED-BB56-C7F75506D28C}">
      <dgm:prSet/>
      <dgm:spPr/>
      <dgm:t>
        <a:bodyPr/>
        <a:lstStyle/>
        <a:p>
          <a:endParaRPr lang="en-US"/>
        </a:p>
      </dgm:t>
    </dgm:pt>
    <dgm:pt modelId="{A7084AC5-BD9B-42FF-A504-D86A032391B7}">
      <dgm:prSet phldrT="[Text]"/>
      <dgm:spPr/>
      <dgm:t>
        <a:bodyPr/>
        <a:lstStyle/>
        <a:p>
          <a:r>
            <a:rPr lang="en-US" dirty="0" err="1"/>
            <a:t>Faza</a:t>
          </a:r>
          <a:r>
            <a:rPr lang="en-US" dirty="0"/>
            <a:t> </a:t>
          </a:r>
          <a:r>
            <a:rPr lang="en-US" dirty="0" err="1"/>
            <a:t>przejściowa</a:t>
          </a:r>
          <a:r>
            <a:rPr lang="en-US" dirty="0"/>
            <a:t> – </a:t>
          </a:r>
          <a:r>
            <a:rPr lang="en-US" dirty="0" err="1"/>
            <a:t>jeśli</a:t>
          </a:r>
          <a:r>
            <a:rPr lang="en-US" dirty="0"/>
            <a:t> </a:t>
          </a:r>
          <a:r>
            <a:rPr lang="en-US" dirty="0" err="1"/>
            <a:t>zasób</a:t>
          </a:r>
          <a:r>
            <a:rPr lang="en-US" dirty="0"/>
            <a:t> ma status “healthy”, </a:t>
          </a:r>
          <a:r>
            <a:rPr lang="en-US" dirty="0" err="1"/>
            <a:t>przechodzimy</a:t>
          </a:r>
          <a:r>
            <a:rPr lang="en-US" dirty="0"/>
            <a:t> </a:t>
          </a:r>
          <a:r>
            <a:rPr lang="en-US" dirty="0" err="1"/>
            <a:t>dalej</a:t>
          </a:r>
          <a:r>
            <a:rPr lang="en-US" dirty="0"/>
            <a:t> – w </a:t>
          </a:r>
          <a:r>
            <a:rPr lang="en-US" dirty="0" err="1"/>
            <a:t>innym</a:t>
          </a:r>
          <a:r>
            <a:rPr lang="en-US" dirty="0"/>
            <a:t> </a:t>
          </a:r>
          <a:r>
            <a:rPr lang="en-US" dirty="0" err="1"/>
            <a:t>wypadku</a:t>
          </a:r>
          <a:r>
            <a:rPr lang="en-US" dirty="0"/>
            <a:t> </a:t>
          </a:r>
          <a:r>
            <a:rPr lang="en-US" dirty="0" err="1"/>
            <a:t>nadal</a:t>
          </a:r>
          <a:r>
            <a:rPr lang="en-US" dirty="0"/>
            <a:t> </a:t>
          </a:r>
          <a:r>
            <a:rPr lang="en-US" dirty="0" err="1"/>
            <a:t>czekamy</a:t>
          </a:r>
          <a:endParaRPr lang="en-US" dirty="0"/>
        </a:p>
      </dgm:t>
    </dgm:pt>
    <dgm:pt modelId="{CC8CB932-B4F5-4F22-AD4D-086CADE0734D}" type="parTrans" cxnId="{12FBD163-FFCB-4FEA-9B47-4999C6D8934D}">
      <dgm:prSet/>
      <dgm:spPr/>
      <dgm:t>
        <a:bodyPr/>
        <a:lstStyle/>
        <a:p>
          <a:endParaRPr lang="en-US"/>
        </a:p>
      </dgm:t>
    </dgm:pt>
    <dgm:pt modelId="{8333E755-A93A-4113-BF8D-2A4513E157A3}" type="sibTrans" cxnId="{12FBD163-FFCB-4FEA-9B47-4999C6D8934D}">
      <dgm:prSet/>
      <dgm:spPr/>
      <dgm:t>
        <a:bodyPr/>
        <a:lstStyle/>
        <a:p>
          <a:endParaRPr lang="en-US"/>
        </a:p>
      </dgm:t>
    </dgm:pt>
    <dgm:pt modelId="{740E97F1-6A4C-4293-8900-8EB5A957AF31}">
      <dgm:prSet phldrT="[Text]"/>
      <dgm:spPr/>
      <dgm:t>
        <a:bodyPr/>
        <a:lstStyle/>
        <a:p>
          <a:r>
            <a:rPr lang="en-US" dirty="0" err="1"/>
            <a:t>HealthyState</a:t>
          </a:r>
          <a:endParaRPr lang="en-US" dirty="0"/>
        </a:p>
      </dgm:t>
    </dgm:pt>
    <dgm:pt modelId="{47A302DD-540E-4ECA-9EA6-6244D6174AC7}" type="parTrans" cxnId="{59F50AE6-01A2-4238-A0EA-3E4497BCA3CD}">
      <dgm:prSet/>
      <dgm:spPr/>
      <dgm:t>
        <a:bodyPr/>
        <a:lstStyle/>
        <a:p>
          <a:endParaRPr lang="en-US"/>
        </a:p>
      </dgm:t>
    </dgm:pt>
    <dgm:pt modelId="{CDF35933-835F-453F-8258-6AE3065EC8FC}" type="sibTrans" cxnId="{59F50AE6-01A2-4238-A0EA-3E4497BCA3CD}">
      <dgm:prSet/>
      <dgm:spPr/>
      <dgm:t>
        <a:bodyPr/>
        <a:lstStyle/>
        <a:p>
          <a:endParaRPr lang="en-US"/>
        </a:p>
      </dgm:t>
    </dgm:pt>
    <dgm:pt modelId="{E1659CF7-DA03-41BA-87FE-10212AF5C332}">
      <dgm:prSet phldrT="[Text]"/>
      <dgm:spPr/>
      <dgm:t>
        <a:bodyPr/>
        <a:lstStyle/>
        <a:p>
          <a:r>
            <a:rPr lang="en-US" dirty="0" err="1"/>
            <a:t>Wykonujemy</a:t>
          </a:r>
          <a:r>
            <a:rPr lang="en-US" dirty="0"/>
            <a:t> pooling </a:t>
          </a:r>
          <a:r>
            <a:rPr lang="en-US" dirty="0" err="1"/>
            <a:t>zasobu</a:t>
          </a:r>
          <a:r>
            <a:rPr lang="en-US" dirty="0"/>
            <a:t> </a:t>
          </a:r>
          <a:r>
            <a:rPr lang="en-US" dirty="0" err="1"/>
            <a:t>przez</a:t>
          </a:r>
          <a:r>
            <a:rPr lang="en-US" dirty="0"/>
            <a:t> </a:t>
          </a:r>
          <a:r>
            <a:rPr lang="en-US" dirty="0" err="1"/>
            <a:t>określony</a:t>
          </a:r>
          <a:r>
            <a:rPr lang="en-US" dirty="0"/>
            <a:t> </a:t>
          </a:r>
          <a:r>
            <a:rPr lang="en-US" dirty="0" err="1"/>
            <a:t>czas</a:t>
          </a:r>
          <a:r>
            <a:rPr lang="en-US" dirty="0"/>
            <a:t> – </a:t>
          </a:r>
          <a:r>
            <a:rPr lang="en-US" dirty="0" err="1"/>
            <a:t>jeśli</a:t>
          </a:r>
          <a:r>
            <a:rPr lang="en-US" dirty="0"/>
            <a:t> </a:t>
          </a:r>
          <a:r>
            <a:rPr lang="en-US" dirty="0" err="1"/>
            <a:t>otrzymamy</a:t>
          </a:r>
          <a:r>
            <a:rPr lang="en-US" dirty="0"/>
            <a:t> </a:t>
          </a:r>
          <a:r>
            <a:rPr lang="en-US" dirty="0" err="1"/>
            <a:t>wynik</a:t>
          </a:r>
          <a:r>
            <a:rPr lang="en-US" dirty="0"/>
            <a:t> “unhealthy”, </a:t>
          </a:r>
          <a:r>
            <a:rPr lang="en-US" dirty="0" err="1"/>
            <a:t>całe</a:t>
          </a:r>
          <a:r>
            <a:rPr lang="en-US" dirty="0"/>
            <a:t> </a:t>
          </a:r>
          <a:r>
            <a:rPr lang="en-US" dirty="0" err="1"/>
            <a:t>wdrożenie</a:t>
          </a:r>
          <a:r>
            <a:rPr lang="en-US" dirty="0"/>
            <a:t> jest </a:t>
          </a:r>
          <a:r>
            <a:rPr lang="en-US" dirty="0" err="1"/>
            <a:t>przerywane</a:t>
          </a:r>
          <a:endParaRPr lang="en-US" dirty="0"/>
        </a:p>
      </dgm:t>
    </dgm:pt>
    <dgm:pt modelId="{D13CD449-C8BE-4DCA-938C-4B8204AAC2BF}" type="parTrans" cxnId="{B84B38C5-8CB0-4971-AC14-325FB1E29883}">
      <dgm:prSet/>
      <dgm:spPr/>
      <dgm:t>
        <a:bodyPr/>
        <a:lstStyle/>
        <a:p>
          <a:endParaRPr lang="en-US"/>
        </a:p>
      </dgm:t>
    </dgm:pt>
    <dgm:pt modelId="{29E956C8-CDCB-46E3-A5E4-7CC0E66E9F26}" type="sibTrans" cxnId="{B84B38C5-8CB0-4971-AC14-325FB1E29883}">
      <dgm:prSet/>
      <dgm:spPr/>
      <dgm:t>
        <a:bodyPr/>
        <a:lstStyle/>
        <a:p>
          <a:endParaRPr lang="en-US"/>
        </a:p>
      </dgm:t>
    </dgm:pt>
    <dgm:pt modelId="{5339E760-4F68-4323-891E-13D2CE170FDB}" type="pres">
      <dgm:prSet presAssocID="{E7A6FF91-E55F-46F9-ABC9-FA91CF41CE28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49C062E3-D0A1-4A24-B01C-46DF294D9CEF}" type="pres">
      <dgm:prSet presAssocID="{7C7CA506-3602-4191-B3B5-97DDFC313D99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CC9D2658-D953-4AB5-BA63-BD5C16A5C69D}" type="pres">
      <dgm:prSet presAssocID="{7C7CA506-3602-4191-B3B5-97DDFC313D99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4FED16C5-E953-4947-B79F-DE11F9095604}" type="pres">
      <dgm:prSet presAssocID="{0FBFF130-40B8-4AEC-9E4E-8462913C56A2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0E2DD4D9-567D-45B6-B5E9-81A35BD643BD}" type="pres">
      <dgm:prSet presAssocID="{0FBFF130-40B8-4AEC-9E4E-8462913C56A2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9E963888-4CD9-4BED-BF6D-6D6037ABA0EE}" type="pres">
      <dgm:prSet presAssocID="{740E97F1-6A4C-4293-8900-8EB5A957AF31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68D123C2-BDC0-4AEA-B9D7-D29531502F6A}" type="pres">
      <dgm:prSet presAssocID="{740E97F1-6A4C-4293-8900-8EB5A957AF31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661B11C-3592-4A72-8CEF-EFADCAF1ACD9}" type="presOf" srcId="{E7A6FF91-E55F-46F9-ABC9-FA91CF41CE28}" destId="{5339E760-4F68-4323-891E-13D2CE170FDB}" srcOrd="0" destOrd="0" presId="urn:microsoft.com/office/officeart/2009/3/layout/IncreasingArrowsProcess"/>
    <dgm:cxn modelId="{D410C91F-0DA2-46E1-8EE9-7872F72209C4}" type="presOf" srcId="{740E97F1-6A4C-4293-8900-8EB5A957AF31}" destId="{9E963888-4CD9-4BED-BF6D-6D6037ABA0EE}" srcOrd="0" destOrd="0" presId="urn:microsoft.com/office/officeart/2009/3/layout/IncreasingArrowsProcess"/>
    <dgm:cxn modelId="{12FBD163-FFCB-4FEA-9B47-4999C6D8934D}" srcId="{0FBFF130-40B8-4AEC-9E4E-8462913C56A2}" destId="{A7084AC5-BD9B-42FF-A504-D86A032391B7}" srcOrd="0" destOrd="0" parTransId="{CC8CB932-B4F5-4F22-AD4D-086CADE0734D}" sibTransId="{8333E755-A93A-4113-BF8D-2A4513E157A3}"/>
    <dgm:cxn modelId="{E21EB949-6A71-4E8E-B364-78C211724DB6}" srcId="{E7A6FF91-E55F-46F9-ABC9-FA91CF41CE28}" destId="{7C7CA506-3602-4191-B3B5-97DDFC313D99}" srcOrd="0" destOrd="0" parTransId="{E6B74294-2367-4360-9F48-F655F8CD0C02}" sibTransId="{9B2756C0-8969-4C08-BC74-BFCD63DD9BD5}"/>
    <dgm:cxn modelId="{5271E859-DE70-4AB7-BA62-9FFFA8F1978C}" type="presOf" srcId="{A7084AC5-BD9B-42FF-A504-D86A032391B7}" destId="{0E2DD4D9-567D-45B6-B5E9-81A35BD643BD}" srcOrd="0" destOrd="0" presId="urn:microsoft.com/office/officeart/2009/3/layout/IncreasingArrowsProcess"/>
    <dgm:cxn modelId="{B1758483-1B95-498E-9590-A5153CD3447D}" type="presOf" srcId="{0FBFF130-40B8-4AEC-9E4E-8462913C56A2}" destId="{4FED16C5-E953-4947-B79F-DE11F9095604}" srcOrd="0" destOrd="0" presId="urn:microsoft.com/office/officeart/2009/3/layout/IncreasingArrowsProcess"/>
    <dgm:cxn modelId="{090CB686-4AC3-4345-8A4D-F1892B4FB696}" type="presOf" srcId="{E1659CF7-DA03-41BA-87FE-10212AF5C332}" destId="{68D123C2-BDC0-4AEA-B9D7-D29531502F6A}" srcOrd="0" destOrd="0" presId="urn:microsoft.com/office/officeart/2009/3/layout/IncreasingArrowsProcess"/>
    <dgm:cxn modelId="{1727A8BF-D199-4E25-BC8E-0100A4793B18}" type="presOf" srcId="{7C7CA506-3602-4191-B3B5-97DDFC313D99}" destId="{49C062E3-D0A1-4A24-B01C-46DF294D9CEF}" srcOrd="0" destOrd="0" presId="urn:microsoft.com/office/officeart/2009/3/layout/IncreasingArrowsProcess"/>
    <dgm:cxn modelId="{B84B38C5-8CB0-4971-AC14-325FB1E29883}" srcId="{740E97F1-6A4C-4293-8900-8EB5A957AF31}" destId="{E1659CF7-DA03-41BA-87FE-10212AF5C332}" srcOrd="0" destOrd="0" parTransId="{D13CD449-C8BE-4DCA-938C-4B8204AAC2BF}" sibTransId="{29E956C8-CDCB-46E3-A5E4-7CC0E66E9F26}"/>
    <dgm:cxn modelId="{8CF608CC-6A97-43C5-B188-19EA8BBAAC7A}" srcId="{7C7CA506-3602-4191-B3B5-97DDFC313D99}" destId="{B62D5271-1698-45F4-9BED-2810BCA3C9D7}" srcOrd="0" destOrd="0" parTransId="{4D5C7EBE-A3F0-40E8-B8CE-FFC74CDD51E8}" sibTransId="{E7AD5D47-CFFF-44C7-A9A8-7D5169414F14}"/>
    <dgm:cxn modelId="{59F50AE6-01A2-4238-A0EA-3E4497BCA3CD}" srcId="{E7A6FF91-E55F-46F9-ABC9-FA91CF41CE28}" destId="{740E97F1-6A4C-4293-8900-8EB5A957AF31}" srcOrd="2" destOrd="0" parTransId="{47A302DD-540E-4ECA-9EA6-6244D6174AC7}" sibTransId="{CDF35933-835F-453F-8258-6AE3065EC8FC}"/>
    <dgm:cxn modelId="{D04961EB-56DA-48ED-BB56-C7F75506D28C}" srcId="{E7A6FF91-E55F-46F9-ABC9-FA91CF41CE28}" destId="{0FBFF130-40B8-4AEC-9E4E-8462913C56A2}" srcOrd="1" destOrd="0" parTransId="{35E5F552-2210-4C36-9296-13C8106E8DD8}" sibTransId="{808D4107-A2B4-4C89-AF92-0526730FEC53}"/>
    <dgm:cxn modelId="{104B2BF4-FEF7-4B34-9A35-063B57528C80}" type="presOf" srcId="{B62D5271-1698-45F4-9BED-2810BCA3C9D7}" destId="{CC9D2658-D953-4AB5-BA63-BD5C16A5C69D}" srcOrd="0" destOrd="0" presId="urn:microsoft.com/office/officeart/2009/3/layout/IncreasingArrowsProcess"/>
    <dgm:cxn modelId="{753662CD-1A79-4E6C-8671-02E0EF673113}" type="presParOf" srcId="{5339E760-4F68-4323-891E-13D2CE170FDB}" destId="{49C062E3-D0A1-4A24-B01C-46DF294D9CEF}" srcOrd="0" destOrd="0" presId="urn:microsoft.com/office/officeart/2009/3/layout/IncreasingArrowsProcess"/>
    <dgm:cxn modelId="{3BC59033-196A-40C7-90B5-C6AB37B5B827}" type="presParOf" srcId="{5339E760-4F68-4323-891E-13D2CE170FDB}" destId="{CC9D2658-D953-4AB5-BA63-BD5C16A5C69D}" srcOrd="1" destOrd="0" presId="urn:microsoft.com/office/officeart/2009/3/layout/IncreasingArrowsProcess"/>
    <dgm:cxn modelId="{600AE468-F703-48E0-8A72-98B031701BB1}" type="presParOf" srcId="{5339E760-4F68-4323-891E-13D2CE170FDB}" destId="{4FED16C5-E953-4947-B79F-DE11F9095604}" srcOrd="2" destOrd="0" presId="urn:microsoft.com/office/officeart/2009/3/layout/IncreasingArrowsProcess"/>
    <dgm:cxn modelId="{E1D740B9-6614-4DCB-B57E-3AB53DECA131}" type="presParOf" srcId="{5339E760-4F68-4323-891E-13D2CE170FDB}" destId="{0E2DD4D9-567D-45B6-B5E9-81A35BD643BD}" srcOrd="3" destOrd="0" presId="urn:microsoft.com/office/officeart/2009/3/layout/IncreasingArrowsProcess"/>
    <dgm:cxn modelId="{30133BA6-A074-41EB-9595-1686B2FC194E}" type="presParOf" srcId="{5339E760-4F68-4323-891E-13D2CE170FDB}" destId="{9E963888-4CD9-4BED-BF6D-6D6037ABA0EE}" srcOrd="4" destOrd="0" presId="urn:microsoft.com/office/officeart/2009/3/layout/IncreasingArrowsProcess"/>
    <dgm:cxn modelId="{B831A6B4-BEAE-4271-8D73-CC5310D857E4}" type="presParOf" srcId="{5339E760-4F68-4323-891E-13D2CE170FDB}" destId="{68D123C2-BDC0-4AEA-B9D7-D29531502F6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hlinkClick xmlns:r="http://schemas.openxmlformats.org/officeDocument/2006/relationships" r:id="rId1"/>
            </a:rPr>
            <a:t>https://twitter.com/Kamil_Mrzyglod</a:t>
          </a:r>
          <a:endParaRPr lang="en-US" dirty="0"/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hlinkClick xmlns:r="http://schemas.openxmlformats.org/officeDocument/2006/relationships" r:id="rId2"/>
            </a:rPr>
            <a:t>https://www.linkedin.com/in/kamil-mrzyg%C5%82%C3%B3d-31470376/</a:t>
          </a:r>
          <a:endParaRPr lang="en-US" dirty="0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kamil@thecloudtheory.com</a:t>
          </a:r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>
        <a:noFill/>
      </dgm:spPr>
    </dgm:pt>
    <dgm:pt modelId="{7C175B98-93F4-4D7C-BB95-1514AB879CD5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/>
      <dgm:spPr>
        <a:noFill/>
      </dgm:spPr>
    </dgm:pt>
    <dgm:pt modelId="{DB4CA7C4-FCA1-4127-B20A-2A5C031A3CF4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>
        <a:noFill/>
      </dgm:spPr>
    </dgm:pt>
    <dgm:pt modelId="{39509775-983E-4110-B989-EE2CD6514BE0}" type="pres">
      <dgm:prSet presAssocID="{1C383F32-22E8-4F62-A3E0-BDC3D5F48992}" presName="iconRect" presStyleLbl="node1" presStyleIdx="2" presStyleCnt="3"/>
      <dgm:spPr>
        <a:noFill/>
        <a:ln>
          <a:noFill/>
        </a:ln>
      </dgm:spPr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C062E3-D0A1-4A24-B01C-46DF294D9CEF}">
      <dsp:nvSpPr>
        <dsp:cNvPr id="0" name=""/>
        <dsp:cNvSpPr/>
      </dsp:nvSpPr>
      <dsp:spPr>
        <a:xfrm>
          <a:off x="1085625" y="8870"/>
          <a:ext cx="7887148" cy="114866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235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Wait</a:t>
          </a:r>
        </a:p>
      </dsp:txBody>
      <dsp:txXfrm>
        <a:off x="1085625" y="296037"/>
        <a:ext cx="7599981" cy="574335"/>
      </dsp:txXfrm>
    </dsp:sp>
    <dsp:sp modelId="{CC9D2658-D953-4AB5-BA63-BD5C16A5C69D}">
      <dsp:nvSpPr>
        <dsp:cNvPr id="0" name=""/>
        <dsp:cNvSpPr/>
      </dsp:nvSpPr>
      <dsp:spPr>
        <a:xfrm>
          <a:off x="1085625" y="894660"/>
          <a:ext cx="2429241" cy="22127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Określamy</a:t>
          </a:r>
          <a:r>
            <a:rPr lang="en-US" sz="1800" kern="1200" dirty="0"/>
            <a:t> </a:t>
          </a:r>
          <a:r>
            <a:rPr lang="en-US" sz="1800" kern="1200" dirty="0" err="1"/>
            <a:t>ile</a:t>
          </a:r>
          <a:r>
            <a:rPr lang="en-US" sz="1800" kern="1200" dirty="0"/>
            <a:t> </a:t>
          </a:r>
          <a:r>
            <a:rPr lang="en-US" sz="1800" kern="1200" dirty="0" err="1"/>
            <a:t>czasu</a:t>
          </a:r>
          <a:r>
            <a:rPr lang="en-US" sz="1800" kern="1200" dirty="0"/>
            <a:t> </a:t>
          </a:r>
          <a:r>
            <a:rPr lang="en-US" sz="1800" kern="1200" dirty="0" err="1"/>
            <a:t>należy</a:t>
          </a:r>
          <a:r>
            <a:rPr lang="en-US" sz="1800" kern="1200" dirty="0"/>
            <a:t> </a:t>
          </a:r>
          <a:r>
            <a:rPr lang="en-US" sz="1800" kern="1200" dirty="0" err="1"/>
            <a:t>czekać</a:t>
          </a:r>
          <a:r>
            <a:rPr lang="en-US" sz="1800" kern="1200" dirty="0"/>
            <a:t> </a:t>
          </a:r>
          <a:r>
            <a:rPr lang="en-US" sz="1800" kern="1200" dirty="0" err="1"/>
            <a:t>zanim</a:t>
          </a:r>
          <a:r>
            <a:rPr lang="en-US" sz="1800" kern="1200" dirty="0"/>
            <a:t> </a:t>
          </a:r>
          <a:r>
            <a:rPr lang="en-US" sz="1800" kern="1200" dirty="0" err="1"/>
            <a:t>zaczniemy</a:t>
          </a:r>
          <a:r>
            <a:rPr lang="en-US" sz="1800" kern="1200" dirty="0"/>
            <a:t> </a:t>
          </a:r>
          <a:r>
            <a:rPr lang="en-US" sz="1800" kern="1200" dirty="0" err="1"/>
            <a:t>sprawdzać</a:t>
          </a:r>
          <a:r>
            <a:rPr lang="en-US" sz="1800" kern="1200" dirty="0"/>
            <a:t> status</a:t>
          </a:r>
        </a:p>
      </dsp:txBody>
      <dsp:txXfrm>
        <a:off x="1085625" y="894660"/>
        <a:ext cx="2429241" cy="2212759"/>
      </dsp:txXfrm>
    </dsp:sp>
    <dsp:sp modelId="{4FED16C5-E953-4947-B79F-DE11F9095604}">
      <dsp:nvSpPr>
        <dsp:cNvPr id="0" name=""/>
        <dsp:cNvSpPr/>
      </dsp:nvSpPr>
      <dsp:spPr>
        <a:xfrm>
          <a:off x="3514867" y="391760"/>
          <a:ext cx="5457906" cy="114866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235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Elastic</a:t>
          </a:r>
        </a:p>
      </dsp:txBody>
      <dsp:txXfrm>
        <a:off x="3514867" y="678927"/>
        <a:ext cx="5170739" cy="574335"/>
      </dsp:txXfrm>
    </dsp:sp>
    <dsp:sp modelId="{0E2DD4D9-567D-45B6-B5E9-81A35BD643BD}">
      <dsp:nvSpPr>
        <dsp:cNvPr id="0" name=""/>
        <dsp:cNvSpPr/>
      </dsp:nvSpPr>
      <dsp:spPr>
        <a:xfrm>
          <a:off x="3514867" y="1277550"/>
          <a:ext cx="2429241" cy="22127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Faza</a:t>
          </a:r>
          <a:r>
            <a:rPr lang="en-US" sz="1800" kern="1200" dirty="0"/>
            <a:t> </a:t>
          </a:r>
          <a:r>
            <a:rPr lang="en-US" sz="1800" kern="1200" dirty="0" err="1"/>
            <a:t>przejściowa</a:t>
          </a:r>
          <a:r>
            <a:rPr lang="en-US" sz="1800" kern="1200" dirty="0"/>
            <a:t> – </a:t>
          </a:r>
          <a:r>
            <a:rPr lang="en-US" sz="1800" kern="1200" dirty="0" err="1"/>
            <a:t>jeśli</a:t>
          </a:r>
          <a:r>
            <a:rPr lang="en-US" sz="1800" kern="1200" dirty="0"/>
            <a:t> </a:t>
          </a:r>
          <a:r>
            <a:rPr lang="en-US" sz="1800" kern="1200" dirty="0" err="1"/>
            <a:t>zasób</a:t>
          </a:r>
          <a:r>
            <a:rPr lang="en-US" sz="1800" kern="1200" dirty="0"/>
            <a:t> ma status “healthy”, </a:t>
          </a:r>
          <a:r>
            <a:rPr lang="en-US" sz="1800" kern="1200" dirty="0" err="1"/>
            <a:t>przechodzimy</a:t>
          </a:r>
          <a:r>
            <a:rPr lang="en-US" sz="1800" kern="1200" dirty="0"/>
            <a:t> </a:t>
          </a:r>
          <a:r>
            <a:rPr lang="en-US" sz="1800" kern="1200" dirty="0" err="1"/>
            <a:t>dalej</a:t>
          </a:r>
          <a:r>
            <a:rPr lang="en-US" sz="1800" kern="1200" dirty="0"/>
            <a:t> – w </a:t>
          </a:r>
          <a:r>
            <a:rPr lang="en-US" sz="1800" kern="1200" dirty="0" err="1"/>
            <a:t>innym</a:t>
          </a:r>
          <a:r>
            <a:rPr lang="en-US" sz="1800" kern="1200" dirty="0"/>
            <a:t> </a:t>
          </a:r>
          <a:r>
            <a:rPr lang="en-US" sz="1800" kern="1200" dirty="0" err="1"/>
            <a:t>wypadku</a:t>
          </a:r>
          <a:r>
            <a:rPr lang="en-US" sz="1800" kern="1200" dirty="0"/>
            <a:t> </a:t>
          </a:r>
          <a:r>
            <a:rPr lang="en-US" sz="1800" kern="1200" dirty="0" err="1"/>
            <a:t>nadal</a:t>
          </a:r>
          <a:r>
            <a:rPr lang="en-US" sz="1800" kern="1200" dirty="0"/>
            <a:t> </a:t>
          </a:r>
          <a:r>
            <a:rPr lang="en-US" sz="1800" kern="1200" dirty="0" err="1"/>
            <a:t>czekamy</a:t>
          </a:r>
          <a:endParaRPr lang="en-US" sz="1800" kern="1200" dirty="0"/>
        </a:p>
      </dsp:txBody>
      <dsp:txXfrm>
        <a:off x="3514867" y="1277550"/>
        <a:ext cx="2429241" cy="2212759"/>
      </dsp:txXfrm>
    </dsp:sp>
    <dsp:sp modelId="{9E963888-4CD9-4BED-BF6D-6D6037ABA0EE}">
      <dsp:nvSpPr>
        <dsp:cNvPr id="0" name=""/>
        <dsp:cNvSpPr/>
      </dsp:nvSpPr>
      <dsp:spPr>
        <a:xfrm>
          <a:off x="5944109" y="774650"/>
          <a:ext cx="3028664" cy="114866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2351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HealthyState</a:t>
          </a:r>
          <a:endParaRPr lang="en-US" sz="2100" kern="1200" dirty="0"/>
        </a:p>
      </dsp:txBody>
      <dsp:txXfrm>
        <a:off x="5944109" y="1061817"/>
        <a:ext cx="2741497" cy="574335"/>
      </dsp:txXfrm>
    </dsp:sp>
    <dsp:sp modelId="{68D123C2-BDC0-4AEA-B9D7-D29531502F6A}">
      <dsp:nvSpPr>
        <dsp:cNvPr id="0" name=""/>
        <dsp:cNvSpPr/>
      </dsp:nvSpPr>
      <dsp:spPr>
        <a:xfrm>
          <a:off x="5944109" y="1660440"/>
          <a:ext cx="2429241" cy="21803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Wykonujemy</a:t>
          </a:r>
          <a:r>
            <a:rPr lang="en-US" sz="1800" kern="1200" dirty="0"/>
            <a:t> pooling </a:t>
          </a:r>
          <a:r>
            <a:rPr lang="en-US" sz="1800" kern="1200" dirty="0" err="1"/>
            <a:t>zasobu</a:t>
          </a:r>
          <a:r>
            <a:rPr lang="en-US" sz="1800" kern="1200" dirty="0"/>
            <a:t> </a:t>
          </a:r>
          <a:r>
            <a:rPr lang="en-US" sz="1800" kern="1200" dirty="0" err="1"/>
            <a:t>przez</a:t>
          </a:r>
          <a:r>
            <a:rPr lang="en-US" sz="1800" kern="1200" dirty="0"/>
            <a:t> </a:t>
          </a:r>
          <a:r>
            <a:rPr lang="en-US" sz="1800" kern="1200" dirty="0" err="1"/>
            <a:t>określony</a:t>
          </a:r>
          <a:r>
            <a:rPr lang="en-US" sz="1800" kern="1200" dirty="0"/>
            <a:t> </a:t>
          </a:r>
          <a:r>
            <a:rPr lang="en-US" sz="1800" kern="1200" dirty="0" err="1"/>
            <a:t>czas</a:t>
          </a:r>
          <a:r>
            <a:rPr lang="en-US" sz="1800" kern="1200" dirty="0"/>
            <a:t> – </a:t>
          </a:r>
          <a:r>
            <a:rPr lang="en-US" sz="1800" kern="1200" dirty="0" err="1"/>
            <a:t>jeśli</a:t>
          </a:r>
          <a:r>
            <a:rPr lang="en-US" sz="1800" kern="1200" dirty="0"/>
            <a:t> </a:t>
          </a:r>
          <a:r>
            <a:rPr lang="en-US" sz="1800" kern="1200" dirty="0" err="1"/>
            <a:t>otrzymamy</a:t>
          </a:r>
          <a:r>
            <a:rPr lang="en-US" sz="1800" kern="1200" dirty="0"/>
            <a:t> </a:t>
          </a:r>
          <a:r>
            <a:rPr lang="en-US" sz="1800" kern="1200" dirty="0" err="1"/>
            <a:t>wynik</a:t>
          </a:r>
          <a:r>
            <a:rPr lang="en-US" sz="1800" kern="1200" dirty="0"/>
            <a:t> “unhealthy”, </a:t>
          </a:r>
          <a:r>
            <a:rPr lang="en-US" sz="1800" kern="1200" dirty="0" err="1"/>
            <a:t>całe</a:t>
          </a:r>
          <a:r>
            <a:rPr lang="en-US" sz="1800" kern="1200" dirty="0"/>
            <a:t> </a:t>
          </a:r>
          <a:r>
            <a:rPr lang="en-US" sz="1800" kern="1200" dirty="0" err="1"/>
            <a:t>wdrożenie</a:t>
          </a:r>
          <a:r>
            <a:rPr lang="en-US" sz="1800" kern="1200" dirty="0"/>
            <a:t> jest </a:t>
          </a:r>
          <a:r>
            <a:rPr lang="en-US" sz="1800" kern="1200" dirty="0" err="1"/>
            <a:t>przerywane</a:t>
          </a:r>
          <a:endParaRPr lang="en-US" sz="1800" kern="1200" dirty="0"/>
        </a:p>
      </dsp:txBody>
      <dsp:txXfrm>
        <a:off x="5944109" y="1660440"/>
        <a:ext cx="2429241" cy="21803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616949" y="310305"/>
          <a:ext cx="1818562" cy="1818562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1004512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35606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>
              <a:hlinkClick xmlns:r="http://schemas.openxmlformats.org/officeDocument/2006/relationships" r:id="rId2"/>
            </a:rPr>
            <a:t>https://twitter.com/Kamil_Mrzyglod</a:t>
          </a:r>
          <a:endParaRPr lang="en-US" sz="1100" kern="1200" dirty="0"/>
        </a:p>
      </dsp:txBody>
      <dsp:txXfrm>
        <a:off x="35606" y="2695306"/>
        <a:ext cx="2981250" cy="720000"/>
      </dsp:txXfrm>
    </dsp:sp>
    <dsp:sp modelId="{BCD8CDD9-0C56-4401-ADB1-8B48DAB2C96F}">
      <dsp:nvSpPr>
        <dsp:cNvPr id="0" name=""/>
        <dsp:cNvSpPr/>
      </dsp:nvSpPr>
      <dsp:spPr>
        <a:xfrm>
          <a:off x="4119918" y="310305"/>
          <a:ext cx="1818562" cy="1818562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507481" y="697868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538574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>
              <a:hlinkClick xmlns:r="http://schemas.openxmlformats.org/officeDocument/2006/relationships" r:id="rId4"/>
            </a:rPr>
            <a:t>https://www.linkedin.com/in/kamil-mrzyg%C5%82%C3%B3d-31470376/</a:t>
          </a:r>
          <a:endParaRPr lang="en-US" sz="1100" kern="1200" dirty="0"/>
        </a:p>
      </dsp:txBody>
      <dsp:txXfrm>
        <a:off x="3538574" y="2695306"/>
        <a:ext cx="2981250" cy="720000"/>
      </dsp:txXfrm>
    </dsp:sp>
    <dsp:sp modelId="{FF93E135-77D6-48A0-8871-9BC93D705D06}">
      <dsp:nvSpPr>
        <dsp:cNvPr id="0" name=""/>
        <dsp:cNvSpPr/>
      </dsp:nvSpPr>
      <dsp:spPr>
        <a:xfrm>
          <a:off x="7622887" y="310305"/>
          <a:ext cx="1818562" cy="1818562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010450" y="697868"/>
          <a:ext cx="1043437" cy="1043437"/>
        </a:xfrm>
        <a:prstGeom prst="rect">
          <a:avLst/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041543" y="2695306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kamil@thecloudtheory.com</a:t>
          </a:r>
        </a:p>
      </dsp:txBody>
      <dsp:txXfrm>
        <a:off x="7041543" y="2695306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9/7/2020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azure-resource-manager/templates/deployment-manager-overview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azure-resource-manager/templates/deployment-manager-overview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azure-resource-manager/templates/deployment-manager-overview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templates/microsoft.deploymentmanager/allversions" TargetMode="External"/><Relationship Id="rId2" Type="http://schemas.openxmlformats.org/officeDocument/2006/relationships/hyperlink" Target="https://docs.microsoft.com/en-us/azure/azure-resource-manager/templates/deployment-manager-overview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azure/azure-resource-manager/management/overview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ARM on steroids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Azure Deployment Manager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410C67-3DAC-4512-B468-4409B785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deployment manager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4E18FD-2E17-4964-B368-4CF7E0F9B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2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ierarchy from service topology to services to service units">
            <a:extLst>
              <a:ext uri="{FF2B5EF4-FFF2-40B4-BE49-F238E27FC236}">
                <a16:creationId xmlns:a16="http://schemas.microsoft.com/office/drawing/2014/main" id="{6519C829-E3D3-4AEE-8920-64632A929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599" y="879634"/>
            <a:ext cx="7696201" cy="50987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itle 2">
            <a:extLst>
              <a:ext uri="{FF2B5EF4-FFF2-40B4-BE49-F238E27FC236}">
                <a16:creationId xmlns:a16="http://schemas.microsoft.com/office/drawing/2014/main" id="{2CA60ACC-7F0A-4EE0-8CE5-238252D8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r>
              <a:rPr lang="en-US" sz="2800" dirty="0" err="1"/>
              <a:t>Charakterystyka</a:t>
            </a:r>
            <a:endParaRPr lang="en-US" sz="2800" dirty="0"/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7D5451D7-472D-45CE-A138-E4B66CE96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 </a:t>
            </a:r>
            <a:r>
              <a:rPr lang="en-US" dirty="0" err="1"/>
              <a:t>ramach</a:t>
            </a:r>
            <a:r>
              <a:rPr lang="en-US" dirty="0"/>
              <a:t> Azure Deployment </a:t>
            </a:r>
            <a:r>
              <a:rPr lang="en-US" dirty="0" err="1"/>
              <a:t>Managera</a:t>
            </a:r>
            <a:r>
              <a:rPr lang="en-US" dirty="0"/>
              <a:t> </a:t>
            </a:r>
            <a:r>
              <a:rPr lang="en-US" dirty="0" err="1"/>
              <a:t>pojawiają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dwa</a:t>
            </a:r>
            <a:r>
              <a:rPr lang="en-US" dirty="0"/>
              <a:t> </a:t>
            </a:r>
            <a:r>
              <a:rPr lang="en-US" dirty="0" err="1"/>
              <a:t>dodatkowe</a:t>
            </a:r>
            <a:r>
              <a:rPr lang="en-US" dirty="0"/>
              <a:t> </a:t>
            </a:r>
            <a:r>
              <a:rPr lang="en-US" dirty="0" err="1"/>
              <a:t>terminy</a:t>
            </a:r>
            <a:r>
              <a:rPr lang="en-US" dirty="0"/>
              <a:t> – </a:t>
            </a:r>
            <a:r>
              <a:rPr lang="en-US" dirty="0" err="1"/>
              <a:t>topologia</a:t>
            </a:r>
            <a:r>
              <a:rPr lang="en-US" dirty="0"/>
              <a:t> </a:t>
            </a:r>
            <a:r>
              <a:rPr lang="en-US" dirty="0" err="1"/>
              <a:t>oraz</a:t>
            </a:r>
            <a:r>
              <a:rPr lang="en-US" dirty="0"/>
              <a:t> rollout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 Deployment Manager </a:t>
            </a:r>
            <a:r>
              <a:rPr lang="en-US" dirty="0" err="1"/>
              <a:t>pozwala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wdrożenie</a:t>
            </a:r>
            <a:r>
              <a:rPr lang="en-US" dirty="0"/>
              <a:t> </a:t>
            </a:r>
            <a:r>
              <a:rPr lang="en-US" dirty="0" err="1"/>
              <a:t>infrastruktury</a:t>
            </a:r>
            <a:r>
              <a:rPr lang="en-US" dirty="0"/>
              <a:t> w </a:t>
            </a:r>
            <a:r>
              <a:rPr lang="en-US" dirty="0" err="1"/>
              <a:t>fazach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A9E62-2BCE-4C3A-A89D-34C4CC2F6211}"/>
              </a:ext>
            </a:extLst>
          </p:cNvPr>
          <p:cNvSpPr txBox="1"/>
          <p:nvPr/>
        </p:nvSpPr>
        <p:spPr>
          <a:xfrm>
            <a:off x="328448" y="6315261"/>
            <a:ext cx="73308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3"/>
              </a:rPr>
              <a:t>https://docs.microsoft.com/en-us/azure/azure-resource-manager/templates/deployment-manager-overview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791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224526-7249-42D8-96AC-128667E4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Terminologia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521BB2-7F39-4870-AD94-E74BEEBAA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Topologia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AA1B003-2E78-4BB2-850D-8719622496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Określa</a:t>
            </a:r>
            <a:r>
              <a:rPr lang="en-US" dirty="0"/>
              <a:t> </a:t>
            </a:r>
            <a:r>
              <a:rPr lang="en-US" dirty="0" err="1"/>
              <a:t>budowę</a:t>
            </a:r>
            <a:r>
              <a:rPr lang="en-US" dirty="0"/>
              <a:t> </a:t>
            </a:r>
            <a:r>
              <a:rPr lang="en-US" dirty="0" err="1"/>
              <a:t>naszej</a:t>
            </a:r>
            <a:r>
              <a:rPr lang="en-US" dirty="0"/>
              <a:t> </a:t>
            </a:r>
            <a:r>
              <a:rPr lang="en-US" dirty="0" err="1"/>
              <a:t>infrastruktury</a:t>
            </a:r>
            <a:endParaRPr lang="en-US" dirty="0"/>
          </a:p>
          <a:p>
            <a:r>
              <a:rPr lang="en-US" dirty="0" err="1"/>
              <a:t>Pozwala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wskazanie</a:t>
            </a:r>
            <a:r>
              <a:rPr lang="en-US" dirty="0"/>
              <a:t> w </a:t>
            </a:r>
            <a:r>
              <a:rPr lang="en-US" dirty="0" err="1"/>
              <a:t>jaki</a:t>
            </a:r>
            <a:r>
              <a:rPr lang="en-US" dirty="0"/>
              <a:t> </a:t>
            </a:r>
            <a:r>
              <a:rPr lang="en-US" dirty="0" err="1"/>
              <a:t>sposób</a:t>
            </a:r>
            <a:r>
              <a:rPr lang="en-US" dirty="0"/>
              <a:t> </a:t>
            </a:r>
            <a:r>
              <a:rPr lang="en-US" dirty="0" err="1"/>
              <a:t>nasze</a:t>
            </a:r>
            <a:r>
              <a:rPr lang="en-US" dirty="0"/>
              <a:t> </a:t>
            </a:r>
            <a:r>
              <a:rPr lang="en-US" dirty="0" err="1"/>
              <a:t>zasoby</a:t>
            </a:r>
            <a:r>
              <a:rPr lang="en-US" dirty="0"/>
              <a:t> </a:t>
            </a:r>
            <a:r>
              <a:rPr lang="en-US" dirty="0" err="1"/>
              <a:t>będą</a:t>
            </a:r>
            <a:r>
              <a:rPr lang="en-US" dirty="0"/>
              <a:t> </a:t>
            </a:r>
            <a:r>
              <a:rPr lang="en-US" dirty="0" err="1"/>
              <a:t>wdrażane</a:t>
            </a:r>
            <a:endParaRPr lang="en-US" dirty="0"/>
          </a:p>
          <a:p>
            <a:r>
              <a:rPr lang="en-US" dirty="0" err="1"/>
              <a:t>Definiuje</a:t>
            </a:r>
            <a:r>
              <a:rPr lang="en-US" dirty="0"/>
              <a:t> </a:t>
            </a:r>
            <a:r>
              <a:rPr lang="en-US" dirty="0" err="1"/>
              <a:t>strukturę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poziomie</a:t>
            </a:r>
            <a:r>
              <a:rPr lang="en-US" dirty="0"/>
              <a:t> </a:t>
            </a:r>
            <a:r>
              <a:rPr lang="en-US" dirty="0" err="1"/>
              <a:t>subskrypcji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regionów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11FA80-2789-4D84-9286-8854FE7BE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Rollout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DBE02C-6CA3-4719-ACA8-E5A849BDFE4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Określa</a:t>
            </a:r>
            <a:r>
              <a:rPr lang="en-US" dirty="0"/>
              <a:t> </a:t>
            </a:r>
            <a:r>
              <a:rPr lang="en-US" dirty="0" err="1"/>
              <a:t>kroki</a:t>
            </a:r>
            <a:r>
              <a:rPr lang="en-US" dirty="0"/>
              <a:t> </a:t>
            </a:r>
            <a:r>
              <a:rPr lang="en-US" dirty="0" err="1"/>
              <a:t>jakie</a:t>
            </a:r>
            <a:r>
              <a:rPr lang="en-US" dirty="0"/>
              <a:t> </a:t>
            </a:r>
            <a:r>
              <a:rPr lang="en-US" dirty="0" err="1"/>
              <a:t>zostana</a:t>
            </a:r>
            <a:r>
              <a:rPr lang="en-US" dirty="0"/>
              <a:t> </a:t>
            </a:r>
            <a:r>
              <a:rPr lang="en-US" dirty="0" err="1"/>
              <a:t>podjęte</a:t>
            </a:r>
            <a:r>
              <a:rPr lang="en-US" dirty="0"/>
              <a:t> w </a:t>
            </a:r>
            <a:r>
              <a:rPr lang="en-US" dirty="0" err="1"/>
              <a:t>celu</a:t>
            </a:r>
            <a:r>
              <a:rPr lang="en-US" dirty="0"/>
              <a:t> </a:t>
            </a:r>
            <a:r>
              <a:rPr lang="en-US" dirty="0" err="1"/>
              <a:t>wdrożenia</a:t>
            </a:r>
            <a:endParaRPr lang="en-US" dirty="0"/>
          </a:p>
          <a:p>
            <a:r>
              <a:rPr lang="en-US" dirty="0" err="1"/>
              <a:t>Wskazuje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powiązania</a:t>
            </a:r>
            <a:r>
              <a:rPr lang="en-US" dirty="0"/>
              <a:t> i </a:t>
            </a:r>
            <a:r>
              <a:rPr lang="en-US" dirty="0" err="1"/>
              <a:t>kolejność</a:t>
            </a:r>
            <a:r>
              <a:rPr lang="en-US" dirty="0"/>
              <a:t> </a:t>
            </a:r>
            <a:r>
              <a:rPr lang="en-US" dirty="0" err="1"/>
              <a:t>wdrożenia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29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0C35F4-D7CC-4069-8302-FA40AC5B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Topologia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20DFB2-422B-4131-83ED-6A37697A2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Topologia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naprawdę</a:t>
            </a:r>
            <a:r>
              <a:rPr lang="en-US" dirty="0"/>
              <a:t> </a:t>
            </a:r>
            <a:r>
              <a:rPr lang="en-US" dirty="0" err="1"/>
              <a:t>specjalnym</a:t>
            </a:r>
            <a:r>
              <a:rPr lang="en-US" dirty="0"/>
              <a:t> </a:t>
            </a:r>
            <a:r>
              <a:rPr lang="en-US" dirty="0" err="1"/>
              <a:t>typem</a:t>
            </a:r>
            <a:r>
              <a:rPr lang="en-US" dirty="0"/>
              <a:t> </a:t>
            </a:r>
            <a:r>
              <a:rPr lang="en-US" dirty="0" err="1"/>
              <a:t>szablonu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którego</a:t>
            </a:r>
            <a:r>
              <a:rPr lang="en-US" dirty="0"/>
              <a:t> </a:t>
            </a:r>
            <a:r>
              <a:rPr lang="en-US" dirty="0" err="1"/>
              <a:t>składają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Metadane</a:t>
            </a:r>
            <a:r>
              <a:rPr lang="en-US" dirty="0"/>
              <a:t> </a:t>
            </a:r>
            <a:r>
              <a:rPr lang="en-US" dirty="0" err="1"/>
              <a:t>związane</a:t>
            </a:r>
            <a:r>
              <a:rPr lang="en-US" dirty="0"/>
              <a:t> z </a:t>
            </a:r>
            <a:r>
              <a:rPr lang="en-US" dirty="0" err="1"/>
              <a:t>lokalizacją</a:t>
            </a:r>
            <a:r>
              <a:rPr lang="en-US" dirty="0"/>
              <a:t> </a:t>
            </a:r>
            <a:r>
              <a:rPr lang="en-US" dirty="0" err="1"/>
              <a:t>naszych</a:t>
            </a:r>
            <a:r>
              <a:rPr lang="en-US" dirty="0"/>
              <a:t> </a:t>
            </a:r>
            <a:r>
              <a:rPr lang="en-US" dirty="0" err="1"/>
              <a:t>szablonów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Struktura</a:t>
            </a:r>
            <a:r>
              <a:rPr lang="en-US" dirty="0"/>
              <a:t> </a:t>
            </a:r>
            <a:r>
              <a:rPr lang="en-US" dirty="0" err="1"/>
              <a:t>subskrypcja</a:t>
            </a:r>
            <a:r>
              <a:rPr lang="en-US" dirty="0"/>
              <a:t> +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Faktyczny</a:t>
            </a:r>
            <a:r>
              <a:rPr lang="en-US" dirty="0"/>
              <a:t> </a:t>
            </a:r>
            <a:r>
              <a:rPr lang="en-US" dirty="0" err="1"/>
              <a:t>szablon</a:t>
            </a:r>
            <a:r>
              <a:rPr lang="en-US" dirty="0"/>
              <a:t> do </a:t>
            </a:r>
            <a:r>
              <a:rPr lang="en-US" dirty="0" err="1"/>
              <a:t>wdrożenia</a:t>
            </a:r>
            <a:r>
              <a:rPr lang="en-US" dirty="0"/>
              <a:t> </a:t>
            </a:r>
            <a:r>
              <a:rPr lang="en-US" dirty="0" err="1"/>
              <a:t>grupy</a:t>
            </a:r>
            <a:r>
              <a:rPr lang="en-US" dirty="0"/>
              <a:t> </a:t>
            </a:r>
            <a:r>
              <a:rPr lang="en-US" dirty="0" err="1"/>
              <a:t>zasobów</a:t>
            </a:r>
            <a:endParaRPr lang="en-US" dirty="0"/>
          </a:p>
        </p:txBody>
      </p:sp>
      <p:pic>
        <p:nvPicPr>
          <p:cNvPr id="3074" name="Picture 2" descr="Values for each level">
            <a:extLst>
              <a:ext uri="{FF2B5EF4-FFF2-40B4-BE49-F238E27FC236}">
                <a16:creationId xmlns:a16="http://schemas.microsoft.com/office/drawing/2014/main" id="{699A77B8-65B1-402A-999A-58FE5CFAD0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7" y="2443046"/>
            <a:ext cx="6811326" cy="166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3A2FBE-6358-4245-9166-0F9C8C31117D}"/>
              </a:ext>
            </a:extLst>
          </p:cNvPr>
          <p:cNvSpPr txBox="1"/>
          <p:nvPr/>
        </p:nvSpPr>
        <p:spPr>
          <a:xfrm>
            <a:off x="287470" y="6309619"/>
            <a:ext cx="765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https://docs.microsoft.com/en-us/azure/azure-resource-manager/templates/deployment-manager-overview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74677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0C35F4-D7CC-4069-8302-FA40AC5B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Rollout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20DFB2-422B-4131-83ED-6A37697A2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Rollout </a:t>
            </a:r>
            <a:r>
              <a:rPr lang="en-US" dirty="0" err="1"/>
              <a:t>posiada</a:t>
            </a:r>
            <a:r>
              <a:rPr lang="en-US" dirty="0"/>
              <a:t> </a:t>
            </a:r>
            <a:r>
              <a:rPr lang="en-US" dirty="0" err="1"/>
              <a:t>nieco</a:t>
            </a:r>
            <a:r>
              <a:rPr lang="en-US" dirty="0"/>
              <a:t> </a:t>
            </a:r>
            <a:r>
              <a:rPr lang="en-US" dirty="0" err="1"/>
              <a:t>inne</a:t>
            </a:r>
            <a:r>
              <a:rPr lang="en-US" dirty="0"/>
              <a:t> </a:t>
            </a:r>
            <a:r>
              <a:rPr lang="en-US" dirty="0" err="1"/>
              <a:t>komponenty</a:t>
            </a:r>
            <a:r>
              <a:rPr lang="en-US" dirty="0"/>
              <a:t> </a:t>
            </a:r>
            <a:r>
              <a:rPr lang="en-US" dirty="0" err="1"/>
              <a:t>niz</a:t>
            </a:r>
            <a:r>
              <a:rPr lang="en-US" dirty="0"/>
              <a:t> </a:t>
            </a:r>
            <a:r>
              <a:rPr lang="en-US" dirty="0" err="1"/>
              <a:t>topologia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Binarne</a:t>
            </a:r>
            <a:r>
              <a:rPr lang="en-US" dirty="0"/>
              <a:t> </a:t>
            </a:r>
            <a:r>
              <a:rPr lang="en-US" dirty="0" err="1"/>
              <a:t>pliki</a:t>
            </a:r>
            <a:r>
              <a:rPr lang="en-US" dirty="0"/>
              <a:t> </a:t>
            </a:r>
            <a:r>
              <a:rPr lang="en-US" dirty="0" err="1"/>
              <a:t>związane</a:t>
            </a:r>
            <a:r>
              <a:rPr lang="en-US" dirty="0"/>
              <a:t> z </a:t>
            </a:r>
            <a:r>
              <a:rPr lang="en-US" dirty="0" err="1"/>
              <a:t>naszym</a:t>
            </a:r>
            <a:r>
              <a:rPr lang="en-US" dirty="0"/>
              <a:t> </a:t>
            </a:r>
            <a:r>
              <a:rPr lang="en-US" dirty="0" err="1"/>
              <a:t>wdrożeniem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Kroki</a:t>
            </a:r>
            <a:r>
              <a:rPr lang="en-US" dirty="0"/>
              <a:t>, </a:t>
            </a:r>
            <a:r>
              <a:rPr lang="en-US" dirty="0" err="1"/>
              <a:t>które</a:t>
            </a:r>
            <a:r>
              <a:rPr lang="en-US" dirty="0"/>
              <a:t> </a:t>
            </a:r>
            <a:r>
              <a:rPr lang="en-US" dirty="0" err="1"/>
              <a:t>określają</a:t>
            </a:r>
            <a:r>
              <a:rPr lang="en-US" dirty="0"/>
              <a:t> </a:t>
            </a:r>
            <a:r>
              <a:rPr lang="en-US" dirty="0" err="1"/>
              <a:t>poszczególne</a:t>
            </a:r>
            <a:r>
              <a:rPr lang="en-US" dirty="0"/>
              <a:t> </a:t>
            </a:r>
            <a:r>
              <a:rPr lang="en-US" dirty="0" err="1"/>
              <a:t>kroki</a:t>
            </a:r>
            <a:r>
              <a:rPr lang="en-US" dirty="0"/>
              <a:t> </a:t>
            </a:r>
            <a:r>
              <a:rPr lang="en-US" dirty="0" err="1"/>
              <a:t>podejmowane</a:t>
            </a:r>
            <a:r>
              <a:rPr lang="en-US" dirty="0"/>
              <a:t> </a:t>
            </a:r>
            <a:r>
              <a:rPr lang="en-US" dirty="0" err="1"/>
              <a:t>podczas</a:t>
            </a:r>
            <a:r>
              <a:rPr lang="en-US" dirty="0"/>
              <a:t> </a:t>
            </a:r>
            <a:r>
              <a:rPr lang="en-US" dirty="0" err="1"/>
              <a:t>wdrożenia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Operacje</a:t>
            </a:r>
            <a:r>
              <a:rPr lang="en-US" dirty="0"/>
              <a:t> </a:t>
            </a:r>
            <a:r>
              <a:rPr lang="en-US" dirty="0" err="1"/>
              <a:t>wdrożenia</a:t>
            </a:r>
            <a:r>
              <a:rPr lang="en-US" dirty="0"/>
              <a:t> </a:t>
            </a:r>
            <a:r>
              <a:rPr lang="en-US" dirty="0" err="1"/>
              <a:t>zasobów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99A77B8-65B1-402A-999A-58FE5CFAD0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791907" y="1914525"/>
            <a:ext cx="5883787" cy="272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3A2FBE-6358-4245-9166-0F9C8C31117D}"/>
              </a:ext>
            </a:extLst>
          </p:cNvPr>
          <p:cNvSpPr txBox="1"/>
          <p:nvPr/>
        </p:nvSpPr>
        <p:spPr>
          <a:xfrm>
            <a:off x="287470" y="6309619"/>
            <a:ext cx="76546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https://docs.microsoft.com/en-us/azure/azure-resource-manager/templates/deployment-manager-overview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8404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C75CF1-C777-455E-B6E0-15D4C533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Wdrożenie</a:t>
            </a:r>
            <a:r>
              <a:rPr lang="en-US" dirty="0"/>
              <a:t>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BE4BEA-CB9B-450D-8283-DE4A380DE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86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F9A1-C344-42A0-93E7-0DC814E13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checks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299AE-9588-448E-A0A9-6A7374B8C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67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47F315-1F5E-4A87-8577-6D87D2DE9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check a </a:t>
            </a:r>
            <a:r>
              <a:rPr lang="en-US" dirty="0" err="1"/>
              <a:t>wdrożenie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E8EEC6-BC48-4807-9EB6-9AE7E72AE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 </a:t>
            </a:r>
            <a:r>
              <a:rPr lang="en-US" dirty="0" err="1"/>
              <a:t>trakcie</a:t>
            </a:r>
            <a:r>
              <a:rPr lang="en-US" dirty="0"/>
              <a:t> </a:t>
            </a:r>
            <a:r>
              <a:rPr lang="en-US" dirty="0" err="1"/>
              <a:t>wdrażania</a:t>
            </a:r>
            <a:r>
              <a:rPr lang="en-US" dirty="0"/>
              <a:t> </a:t>
            </a:r>
            <a:r>
              <a:rPr lang="en-US" dirty="0" err="1"/>
              <a:t>infrastruktury</a:t>
            </a:r>
            <a:r>
              <a:rPr lang="en-US" dirty="0"/>
              <a:t>, </a:t>
            </a:r>
            <a:r>
              <a:rPr lang="en-US" dirty="0" err="1"/>
              <a:t>szczególnie</a:t>
            </a:r>
            <a:r>
              <a:rPr lang="en-US" dirty="0"/>
              <a:t> w </a:t>
            </a:r>
            <a:r>
              <a:rPr lang="en-US" dirty="0" err="1"/>
              <a:t>przypadku</a:t>
            </a:r>
            <a:r>
              <a:rPr lang="en-US" dirty="0"/>
              <a:t> </a:t>
            </a:r>
            <a:r>
              <a:rPr lang="en-US" dirty="0" err="1"/>
              <a:t>powiązanych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sobą</a:t>
            </a:r>
            <a:r>
              <a:rPr lang="en-US" dirty="0"/>
              <a:t> </a:t>
            </a:r>
            <a:r>
              <a:rPr lang="en-US" dirty="0" err="1"/>
              <a:t>komponentów</a:t>
            </a:r>
            <a:r>
              <a:rPr lang="en-US" dirty="0"/>
              <a:t>, </a:t>
            </a:r>
            <a:r>
              <a:rPr lang="en-US" dirty="0" err="1"/>
              <a:t>pojawia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czesto</a:t>
            </a:r>
            <a:r>
              <a:rPr lang="en-US" dirty="0"/>
              <a:t> </a:t>
            </a:r>
            <a:r>
              <a:rPr lang="en-US" dirty="0" err="1"/>
              <a:t>wymóg</a:t>
            </a:r>
            <a:r>
              <a:rPr lang="en-US" dirty="0"/>
              <a:t> </a:t>
            </a:r>
            <a:r>
              <a:rPr lang="en-US" dirty="0" err="1"/>
              <a:t>sprawdzenia</a:t>
            </a:r>
            <a:r>
              <a:rPr lang="en-US" dirty="0"/>
              <a:t>, </a:t>
            </a:r>
            <a:r>
              <a:rPr lang="en-US" dirty="0" err="1"/>
              <a:t>że</a:t>
            </a:r>
            <a:r>
              <a:rPr lang="en-US" dirty="0"/>
              <a:t> </a:t>
            </a:r>
            <a:r>
              <a:rPr lang="en-US" dirty="0" err="1"/>
              <a:t>obecny</a:t>
            </a:r>
            <a:r>
              <a:rPr lang="en-US" dirty="0"/>
              <a:t> status </a:t>
            </a:r>
            <a:r>
              <a:rPr lang="en-US" dirty="0" err="1"/>
              <a:t>pozwala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kontynuowanie</a:t>
            </a:r>
            <a:r>
              <a:rPr lang="en-US" dirty="0"/>
              <a:t> </a:t>
            </a:r>
            <a:r>
              <a:rPr lang="en-US" dirty="0" err="1"/>
              <a:t>wdrożenia</a:t>
            </a:r>
            <a:endParaRPr lang="en-US" dirty="0"/>
          </a:p>
          <a:p>
            <a:r>
              <a:rPr lang="en-US" dirty="0"/>
              <a:t>Sam </a:t>
            </a:r>
            <a:r>
              <a:rPr lang="en-US" dirty="0" err="1"/>
              <a:t>proces</a:t>
            </a:r>
            <a:r>
              <a:rPr lang="en-US" dirty="0"/>
              <a:t> jest </a:t>
            </a:r>
            <a:r>
              <a:rPr lang="en-US" dirty="0" err="1"/>
              <a:t>szczególnie</a:t>
            </a:r>
            <a:r>
              <a:rPr lang="en-US" dirty="0"/>
              <a:t> </a:t>
            </a:r>
            <a:r>
              <a:rPr lang="en-US" dirty="0" err="1"/>
              <a:t>istotny</a:t>
            </a:r>
            <a:r>
              <a:rPr lang="en-US" dirty="0"/>
              <a:t> </a:t>
            </a:r>
            <a:r>
              <a:rPr lang="en-US" dirty="0" err="1"/>
              <a:t>kiedy</a:t>
            </a:r>
            <a:r>
              <a:rPr lang="en-US" dirty="0"/>
              <a:t> </a:t>
            </a:r>
            <a:r>
              <a:rPr lang="en-US" dirty="0" err="1"/>
              <a:t>wdrażamy</a:t>
            </a:r>
            <a:r>
              <a:rPr lang="en-US" dirty="0"/>
              <a:t> </a:t>
            </a:r>
            <a:r>
              <a:rPr lang="en-US" dirty="0" err="1"/>
              <a:t>komponenty</a:t>
            </a:r>
            <a:r>
              <a:rPr lang="en-US" dirty="0"/>
              <a:t> </a:t>
            </a:r>
            <a:r>
              <a:rPr lang="en-US" dirty="0" err="1"/>
              <a:t>falami</a:t>
            </a:r>
            <a:r>
              <a:rPr lang="en-US" dirty="0"/>
              <a:t> – w </a:t>
            </a:r>
            <a:r>
              <a:rPr lang="en-US" dirty="0" err="1"/>
              <a:t>imię</a:t>
            </a:r>
            <a:r>
              <a:rPr lang="en-US" dirty="0"/>
              <a:t> </a:t>
            </a:r>
            <a:r>
              <a:rPr lang="en-US" dirty="0" err="1"/>
              <a:t>zasady</a:t>
            </a:r>
            <a:r>
              <a:rPr lang="en-US" dirty="0"/>
              <a:t> </a:t>
            </a:r>
            <a:r>
              <a:rPr lang="en-US" i="1" dirty="0"/>
              <a:t>fail fast </a:t>
            </a:r>
            <a:r>
              <a:rPr lang="en-US" dirty="0" err="1"/>
              <a:t>znacznie</a:t>
            </a:r>
            <a:r>
              <a:rPr lang="en-US" dirty="0"/>
              <a:t> </a:t>
            </a:r>
            <a:r>
              <a:rPr lang="en-US" dirty="0" err="1"/>
              <a:t>lepszym</a:t>
            </a:r>
            <a:r>
              <a:rPr lang="en-US" dirty="0"/>
              <a:t> </a:t>
            </a:r>
            <a:r>
              <a:rPr lang="en-US" dirty="0" err="1"/>
              <a:t>rozwiązaniem</a:t>
            </a:r>
            <a:r>
              <a:rPr lang="en-US" dirty="0"/>
              <a:t> jest </a:t>
            </a:r>
            <a:r>
              <a:rPr lang="en-US" dirty="0" err="1"/>
              <a:t>zatrzymanie</a:t>
            </a:r>
            <a:r>
              <a:rPr lang="en-US" dirty="0"/>
              <a:t> </a:t>
            </a:r>
            <a:r>
              <a:rPr lang="en-US" dirty="0" err="1"/>
              <a:t>wdrożenia</a:t>
            </a:r>
            <a:r>
              <a:rPr lang="en-US" dirty="0"/>
              <a:t>, rollback(</a:t>
            </a:r>
            <a:r>
              <a:rPr lang="en-US" dirty="0" err="1"/>
              <a:t>jeśli</a:t>
            </a:r>
            <a:r>
              <a:rPr lang="en-US" dirty="0"/>
              <a:t> jest Konieczny), </a:t>
            </a:r>
            <a:r>
              <a:rPr lang="en-US" dirty="0" err="1"/>
              <a:t>poprawienie</a:t>
            </a:r>
            <a:r>
              <a:rPr lang="en-US" dirty="0"/>
              <a:t> </a:t>
            </a:r>
            <a:r>
              <a:rPr lang="en-US" dirty="0" err="1"/>
              <a:t>błędów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rozpoczęcie</a:t>
            </a:r>
            <a:r>
              <a:rPr lang="en-US" dirty="0"/>
              <a:t> </a:t>
            </a:r>
            <a:r>
              <a:rPr lang="en-US" dirty="0" err="1"/>
              <a:t>wdrożenia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nowo</a:t>
            </a:r>
            <a:endParaRPr lang="en-US" dirty="0"/>
          </a:p>
          <a:p>
            <a:r>
              <a:rPr lang="en-US" dirty="0" err="1"/>
              <a:t>Klasyczne</a:t>
            </a:r>
            <a:r>
              <a:rPr lang="en-US" dirty="0"/>
              <a:t> </a:t>
            </a:r>
            <a:r>
              <a:rPr lang="en-US" dirty="0" err="1"/>
              <a:t>wdrożenia</a:t>
            </a:r>
            <a:r>
              <a:rPr lang="en-US" dirty="0"/>
              <a:t> z </a:t>
            </a:r>
            <a:r>
              <a:rPr lang="en-US" dirty="0" err="1"/>
              <a:t>użyciem</a:t>
            </a:r>
            <a:r>
              <a:rPr lang="en-US" dirty="0"/>
              <a:t> ARM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pozwalają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health </a:t>
            </a:r>
            <a:r>
              <a:rPr lang="en-US" dirty="0" err="1"/>
              <a:t>checki</a:t>
            </a:r>
            <a:r>
              <a:rPr lang="en-US" dirty="0"/>
              <a:t> </a:t>
            </a:r>
          </a:p>
          <a:p>
            <a:r>
              <a:rPr lang="en-US" dirty="0"/>
              <a:t>ADM </a:t>
            </a:r>
            <a:r>
              <a:rPr lang="en-US" dirty="0" err="1"/>
              <a:t>natywnie</a:t>
            </a:r>
            <a:r>
              <a:rPr lang="en-US" dirty="0"/>
              <a:t> </a:t>
            </a:r>
            <a:r>
              <a:rPr lang="en-US" dirty="0" err="1"/>
              <a:t>wspiera</a:t>
            </a:r>
            <a:r>
              <a:rPr lang="en-US" dirty="0"/>
              <a:t> </a:t>
            </a:r>
            <a:r>
              <a:rPr lang="en-US" dirty="0" err="1"/>
              <a:t>krok</a:t>
            </a:r>
            <a:r>
              <a:rPr lang="en-US" dirty="0"/>
              <a:t> </a:t>
            </a:r>
            <a:r>
              <a:rPr lang="en-US" i="1" dirty="0" err="1"/>
              <a:t>healthCheck</a:t>
            </a:r>
            <a:r>
              <a:rPr lang="en-US" dirty="0"/>
              <a:t>, </a:t>
            </a:r>
            <a:r>
              <a:rPr lang="en-US" dirty="0" err="1"/>
              <a:t>który</a:t>
            </a:r>
            <a:r>
              <a:rPr lang="en-US" dirty="0"/>
              <a:t> </a:t>
            </a:r>
            <a:r>
              <a:rPr lang="en-US" dirty="0" err="1"/>
              <a:t>pozwala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zaraportować</a:t>
            </a:r>
            <a:r>
              <a:rPr lang="en-US" dirty="0"/>
              <a:t> stan </a:t>
            </a:r>
            <a:r>
              <a:rPr lang="en-US" dirty="0" err="1"/>
              <a:t>infrastruktury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podjęcie</a:t>
            </a:r>
            <a:r>
              <a:rPr lang="en-US" dirty="0"/>
              <a:t> </a:t>
            </a:r>
            <a:r>
              <a:rPr lang="en-US" dirty="0" err="1"/>
              <a:t>decyzji</a:t>
            </a:r>
            <a:r>
              <a:rPr lang="en-US" dirty="0"/>
              <a:t> co </a:t>
            </a:r>
            <a:r>
              <a:rPr lang="en-US" dirty="0" err="1"/>
              <a:t>dalej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109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321580-D4E5-4EDC-A56C-CD80A30056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997138" y="237744"/>
            <a:ext cx="6159123" cy="638251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74B45F-695A-45F0-B5C9-A15B9499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Health check w ADM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E62315-C033-47C6-B807-A839B6AA85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err="1"/>
              <a:t>Obsługiwane</a:t>
            </a:r>
            <a:r>
              <a:rPr lang="en-US" dirty="0"/>
              <a:t> </a:t>
            </a:r>
            <a:r>
              <a:rPr lang="en-US" dirty="0" err="1"/>
              <a:t>są</a:t>
            </a:r>
            <a:r>
              <a:rPr lang="en-US" dirty="0"/>
              <a:t> </a:t>
            </a:r>
            <a:r>
              <a:rPr lang="en-US" dirty="0" err="1"/>
              <a:t>zapytania</a:t>
            </a:r>
            <a:r>
              <a:rPr lang="en-US" dirty="0"/>
              <a:t> z </a:t>
            </a:r>
            <a:r>
              <a:rPr lang="en-US" dirty="0" err="1"/>
              <a:t>użyciem</a:t>
            </a:r>
            <a:r>
              <a:rPr lang="en-US" dirty="0"/>
              <a:t> HTTP, </a:t>
            </a:r>
            <a:r>
              <a:rPr lang="en-US" dirty="0" err="1"/>
              <a:t>które</a:t>
            </a:r>
            <a:r>
              <a:rPr lang="en-US" dirty="0"/>
              <a:t> </a:t>
            </a:r>
            <a:r>
              <a:rPr lang="en-US" dirty="0" err="1"/>
              <a:t>pozwalają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zdefiniowanie</a:t>
            </a:r>
            <a:r>
              <a:rPr lang="en-US" dirty="0"/>
              <a:t> </a:t>
            </a:r>
            <a:r>
              <a:rPr lang="en-US" dirty="0" err="1"/>
              <a:t>warunków</a:t>
            </a:r>
            <a:r>
              <a:rPr lang="en-US" dirty="0"/>
              <a:t> </a:t>
            </a:r>
            <a:r>
              <a:rPr lang="en-US" dirty="0" err="1"/>
              <a:t>kiedy</a:t>
            </a:r>
            <a:r>
              <a:rPr lang="en-US" dirty="0"/>
              <a:t> </a:t>
            </a:r>
            <a:r>
              <a:rPr lang="en-US" dirty="0" err="1"/>
              <a:t>zasób</a:t>
            </a:r>
            <a:r>
              <a:rPr lang="en-US" dirty="0"/>
              <a:t> jest </a:t>
            </a:r>
            <a:r>
              <a:rPr lang="en-US" dirty="0" err="1"/>
              <a:t>zdrowy</a:t>
            </a:r>
            <a:endParaRPr lang="en-US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ADM </a:t>
            </a:r>
            <a:r>
              <a:rPr lang="en-US" dirty="0" err="1"/>
              <a:t>pozwala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elastyczne</a:t>
            </a:r>
            <a:r>
              <a:rPr lang="en-US" dirty="0"/>
              <a:t> </a:t>
            </a:r>
            <a:r>
              <a:rPr lang="en-US" dirty="0" err="1"/>
              <a:t>definiowanie</a:t>
            </a:r>
            <a:r>
              <a:rPr lang="en-US" dirty="0"/>
              <a:t> </a:t>
            </a:r>
            <a:r>
              <a:rPr lang="en-US" dirty="0" err="1"/>
              <a:t>interwałów</a:t>
            </a:r>
            <a:r>
              <a:rPr lang="en-US" dirty="0"/>
              <a:t>, w </a:t>
            </a:r>
            <a:r>
              <a:rPr lang="en-US" dirty="0" err="1"/>
              <a:t>czasie</a:t>
            </a:r>
            <a:r>
              <a:rPr lang="en-US" dirty="0"/>
              <a:t> </a:t>
            </a:r>
            <a:r>
              <a:rPr lang="en-US" dirty="0" err="1"/>
              <a:t>których</a:t>
            </a:r>
            <a:r>
              <a:rPr lang="en-US" dirty="0"/>
              <a:t> </a:t>
            </a:r>
            <a:r>
              <a:rPr lang="en-US" dirty="0" err="1"/>
              <a:t>sprawdzamy</a:t>
            </a:r>
            <a:r>
              <a:rPr lang="en-US" dirty="0"/>
              <a:t> status </a:t>
            </a:r>
            <a:r>
              <a:rPr lang="en-US" dirty="0" err="1"/>
              <a:t>zasobu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58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BEF8-2969-4987-8AD7-2454F2DC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Jak</a:t>
            </a:r>
            <a:r>
              <a:rPr lang="en-US" dirty="0"/>
              <a:t> health check </a:t>
            </a:r>
            <a:r>
              <a:rPr lang="en-US" dirty="0" err="1"/>
              <a:t>działa</a:t>
            </a:r>
            <a:r>
              <a:rPr lang="en-US" dirty="0"/>
              <a:t> w ADM?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1599100-3E4C-4B98-9F44-7E74472B03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3346877"/>
              </p:ext>
            </p:extLst>
          </p:nvPr>
        </p:nvGraphicFramePr>
        <p:xfrm>
          <a:off x="1066800" y="2103438"/>
          <a:ext cx="10058400" cy="3849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759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33F58E-0085-465E-8084-0BBED114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mnie</a:t>
            </a:r>
            <a:endParaRPr lang="en-US" dirty="0"/>
          </a:p>
        </p:txBody>
      </p:sp>
      <p:pic>
        <p:nvPicPr>
          <p:cNvPr id="8" name="Content Placeholder 7" descr="A person standing in a room&#10;&#10;Description automatically generated">
            <a:extLst>
              <a:ext uri="{FF2B5EF4-FFF2-40B4-BE49-F238E27FC236}">
                <a16:creationId xmlns:a16="http://schemas.microsoft.com/office/drawing/2014/main" id="{8B55A3AE-BB46-4720-BFA3-86DB070F2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4" r="11216" b="2"/>
          <a:stretch/>
        </p:blipFill>
        <p:spPr>
          <a:xfrm>
            <a:off x="685800" y="609600"/>
            <a:ext cx="6858000" cy="5334000"/>
          </a:xfrm>
          <a:noFill/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FF590D-76C1-45F5-A60E-0B8B91A45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Obecnie</a:t>
            </a:r>
            <a:r>
              <a:rPr lang="en-US" dirty="0"/>
              <a:t> P&amp;G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Ponad</a:t>
            </a:r>
            <a:r>
              <a:rPr lang="en-US" dirty="0"/>
              <a:t> 10 </a:t>
            </a:r>
            <a:r>
              <a:rPr lang="en-US" dirty="0" err="1"/>
              <a:t>lat</a:t>
            </a:r>
            <a:r>
              <a:rPr lang="en-US" dirty="0"/>
              <a:t> </a:t>
            </a:r>
            <a:r>
              <a:rPr lang="en-US" dirty="0" err="1"/>
              <a:t>komercyjnego</a:t>
            </a:r>
            <a:r>
              <a:rPr lang="en-US" dirty="0"/>
              <a:t> </a:t>
            </a:r>
            <a:r>
              <a:rPr lang="en-US" dirty="0" err="1"/>
              <a:t>doświadczenia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2x Microsoft Azure MVP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Microsoft Certified Trainer</a:t>
            </a:r>
          </a:p>
        </p:txBody>
      </p:sp>
    </p:spTree>
    <p:extLst>
      <p:ext uri="{BB962C8B-B14F-4D97-AF65-F5344CB8AC3E}">
        <p14:creationId xmlns:p14="http://schemas.microsoft.com/office/powerpoint/2010/main" val="1350422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F9A1-C344-42A0-93E7-0DC814E13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checks - </a:t>
            </a:r>
            <a:r>
              <a:rPr lang="en-US" dirty="0" err="1"/>
              <a:t>Wdrożenie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299AE-9588-448E-A0A9-6A7374B8C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82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74E441-AC9D-4A92-BF6E-F5117BA4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Porównanie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82DD92-1E73-4DBF-8730-B16F8FB1D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Klasyczny</a:t>
            </a:r>
            <a:r>
              <a:rPr lang="en-US" dirty="0"/>
              <a:t> ARM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D4113F-B201-41B2-9701-E7F4E6D055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Skupiamy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jednostkowym</a:t>
            </a:r>
            <a:r>
              <a:rPr lang="en-US" dirty="0"/>
              <a:t> </a:t>
            </a:r>
            <a:r>
              <a:rPr lang="en-US" dirty="0" err="1"/>
              <a:t>wdrożeniu</a:t>
            </a:r>
            <a:r>
              <a:rPr lang="en-US" dirty="0"/>
              <a:t> w </a:t>
            </a:r>
            <a:r>
              <a:rPr lang="en-US" dirty="0" err="1"/>
              <a:t>ramach</a:t>
            </a:r>
            <a:r>
              <a:rPr lang="en-US" dirty="0"/>
              <a:t> RG</a:t>
            </a:r>
          </a:p>
          <a:p>
            <a:r>
              <a:rPr lang="en-US" dirty="0" err="1"/>
              <a:t>Nieskomplikowany</a:t>
            </a:r>
            <a:r>
              <a:rPr lang="en-US" dirty="0"/>
              <a:t> model </a:t>
            </a:r>
            <a:r>
              <a:rPr lang="en-US" dirty="0" err="1"/>
              <a:t>wdrożenia</a:t>
            </a:r>
            <a:endParaRPr lang="en-US" dirty="0"/>
          </a:p>
          <a:p>
            <a:r>
              <a:rPr lang="en-US" dirty="0" err="1"/>
              <a:t>Brak</a:t>
            </a:r>
            <a:r>
              <a:rPr lang="en-US" dirty="0"/>
              <a:t> </a:t>
            </a:r>
            <a:r>
              <a:rPr lang="en-US" dirty="0" err="1"/>
              <a:t>możliwości</a:t>
            </a:r>
            <a:r>
              <a:rPr lang="en-US" dirty="0"/>
              <a:t> </a:t>
            </a:r>
            <a:r>
              <a:rPr lang="en-US" dirty="0" err="1"/>
              <a:t>orkiestracji</a:t>
            </a:r>
            <a:endParaRPr lang="en-US" dirty="0"/>
          </a:p>
          <a:p>
            <a:r>
              <a:rPr lang="en-US" dirty="0" err="1"/>
              <a:t>Wdrożenia</a:t>
            </a:r>
            <a:r>
              <a:rPr lang="en-US" dirty="0"/>
              <a:t> </a:t>
            </a:r>
            <a:r>
              <a:rPr lang="en-US" dirty="0" err="1"/>
              <a:t>pomiędzy</a:t>
            </a:r>
            <a:r>
              <a:rPr lang="en-US" dirty="0"/>
              <a:t> </a:t>
            </a:r>
            <a:r>
              <a:rPr lang="en-US" dirty="0" err="1"/>
              <a:t>subskrypcjami</a:t>
            </a:r>
            <a:r>
              <a:rPr lang="en-US" dirty="0"/>
              <a:t> / </a:t>
            </a:r>
            <a:r>
              <a:rPr lang="en-US" dirty="0" err="1"/>
              <a:t>regionami</a:t>
            </a:r>
            <a:r>
              <a:rPr lang="en-US" dirty="0"/>
              <a:t> </a:t>
            </a:r>
            <a:r>
              <a:rPr lang="en-US" dirty="0" err="1"/>
              <a:t>możliwe</a:t>
            </a:r>
            <a:r>
              <a:rPr lang="en-US" dirty="0"/>
              <a:t> z </a:t>
            </a:r>
            <a:r>
              <a:rPr lang="en-US" dirty="0" err="1"/>
              <a:t>użyciem</a:t>
            </a:r>
            <a:r>
              <a:rPr lang="en-US" dirty="0"/>
              <a:t> </a:t>
            </a:r>
            <a:r>
              <a:rPr lang="en-US" dirty="0" err="1"/>
              <a:t>dodatkowych</a:t>
            </a:r>
            <a:r>
              <a:rPr lang="en-US" dirty="0"/>
              <a:t> </a:t>
            </a:r>
            <a:r>
              <a:rPr lang="en-US" dirty="0" err="1"/>
              <a:t>narzędzi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4A28DD-F73D-455B-B70A-EDD47B96C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ADM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C7A8DD-6418-4052-8D00-643E28206F7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Pełna</a:t>
            </a:r>
            <a:r>
              <a:rPr lang="en-US" dirty="0"/>
              <a:t> </a:t>
            </a:r>
            <a:r>
              <a:rPr lang="en-US" dirty="0" err="1"/>
              <a:t>orkiestracja</a:t>
            </a:r>
            <a:r>
              <a:rPr lang="en-US" dirty="0"/>
              <a:t> </a:t>
            </a:r>
            <a:r>
              <a:rPr lang="en-US" dirty="0" err="1"/>
              <a:t>przydatna</a:t>
            </a:r>
            <a:r>
              <a:rPr lang="en-US" dirty="0"/>
              <a:t> w </a:t>
            </a:r>
            <a:r>
              <a:rPr lang="en-US" dirty="0" err="1"/>
              <a:t>przypadku</a:t>
            </a:r>
            <a:r>
              <a:rPr lang="en-US" dirty="0"/>
              <a:t> </a:t>
            </a:r>
            <a:r>
              <a:rPr lang="en-US" dirty="0" err="1"/>
              <a:t>bardziej</a:t>
            </a:r>
            <a:r>
              <a:rPr lang="en-US" dirty="0"/>
              <a:t> </a:t>
            </a:r>
            <a:r>
              <a:rPr lang="en-US" dirty="0" err="1"/>
              <a:t>skomplikowanych</a:t>
            </a:r>
            <a:r>
              <a:rPr lang="en-US" dirty="0"/>
              <a:t> </a:t>
            </a:r>
            <a:r>
              <a:rPr lang="en-US" dirty="0" err="1"/>
              <a:t>wdrożeń</a:t>
            </a:r>
            <a:endParaRPr lang="en-US" dirty="0"/>
          </a:p>
          <a:p>
            <a:r>
              <a:rPr lang="en-US" dirty="0" err="1"/>
              <a:t>Używa</a:t>
            </a:r>
            <a:r>
              <a:rPr lang="en-US" dirty="0"/>
              <a:t> </a:t>
            </a:r>
            <a:r>
              <a:rPr lang="en-US" dirty="0" err="1"/>
              <a:t>tych</a:t>
            </a:r>
            <a:r>
              <a:rPr lang="en-US" dirty="0"/>
              <a:t> </a:t>
            </a:r>
            <a:r>
              <a:rPr lang="en-US" dirty="0" err="1"/>
              <a:t>samych</a:t>
            </a:r>
            <a:r>
              <a:rPr lang="en-US" dirty="0"/>
              <a:t> </a:t>
            </a:r>
            <a:r>
              <a:rPr lang="en-US" dirty="0" err="1"/>
              <a:t>pojęć</a:t>
            </a:r>
            <a:r>
              <a:rPr lang="en-US" dirty="0"/>
              <a:t> co </a:t>
            </a:r>
            <a:r>
              <a:rPr lang="en-US" dirty="0" err="1"/>
              <a:t>klasyczne</a:t>
            </a:r>
            <a:r>
              <a:rPr lang="en-US" dirty="0"/>
              <a:t> </a:t>
            </a:r>
            <a:r>
              <a:rPr lang="en-US" dirty="0" err="1"/>
              <a:t>wdrożenia</a:t>
            </a:r>
            <a:r>
              <a:rPr lang="en-US" dirty="0"/>
              <a:t> + </a:t>
            </a:r>
            <a:r>
              <a:rPr lang="en-US" dirty="0" err="1"/>
              <a:t>wprowadza</a:t>
            </a:r>
            <a:r>
              <a:rPr lang="en-US" dirty="0"/>
              <a:t> </a:t>
            </a:r>
            <a:r>
              <a:rPr lang="en-US" dirty="0" err="1"/>
              <a:t>dodatkowe</a:t>
            </a:r>
            <a:endParaRPr lang="en-US" dirty="0"/>
          </a:p>
          <a:p>
            <a:r>
              <a:rPr lang="en-US" dirty="0" err="1"/>
              <a:t>Pozwala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użycie</a:t>
            </a:r>
            <a:r>
              <a:rPr lang="en-US" dirty="0"/>
              <a:t> health </a:t>
            </a:r>
            <a:r>
              <a:rPr lang="en-US" dirty="0" err="1"/>
              <a:t>checków</a:t>
            </a:r>
            <a:r>
              <a:rPr lang="en-US" dirty="0"/>
              <a:t> </a:t>
            </a:r>
            <a:r>
              <a:rPr lang="en-US" dirty="0" err="1"/>
              <a:t>podczas</a:t>
            </a:r>
            <a:r>
              <a:rPr lang="en-US" dirty="0"/>
              <a:t> </a:t>
            </a:r>
            <a:r>
              <a:rPr lang="en-US" dirty="0" err="1"/>
              <a:t>wdrożenia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93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9F7C727-407E-4EBA-9B46-DD0C04C56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Podsumowanie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31E472-0A8C-4BDD-93C6-EDDDC2F35D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 </a:t>
            </a:r>
            <a:r>
              <a:rPr lang="en-US" dirty="0" err="1"/>
              <a:t>przypadku</a:t>
            </a:r>
            <a:r>
              <a:rPr lang="en-US" dirty="0"/>
              <a:t> </a:t>
            </a:r>
            <a:r>
              <a:rPr lang="en-US" dirty="0" err="1"/>
              <a:t>klasycznych</a:t>
            </a:r>
            <a:r>
              <a:rPr lang="en-US" dirty="0"/>
              <a:t> </a:t>
            </a:r>
            <a:r>
              <a:rPr lang="en-US" dirty="0" err="1"/>
              <a:t>wdrożeń</a:t>
            </a:r>
            <a:r>
              <a:rPr lang="en-US" dirty="0"/>
              <a:t> – </a:t>
            </a:r>
            <a:r>
              <a:rPr lang="en-US" dirty="0" err="1"/>
              <a:t>składających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z </a:t>
            </a:r>
            <a:r>
              <a:rPr lang="en-US" dirty="0" err="1"/>
              <a:t>pojedynczej</a:t>
            </a:r>
            <a:r>
              <a:rPr lang="en-US" dirty="0"/>
              <a:t> </a:t>
            </a:r>
            <a:r>
              <a:rPr lang="en-US" dirty="0" err="1"/>
              <a:t>grupy</a:t>
            </a:r>
            <a:r>
              <a:rPr lang="en-US" dirty="0"/>
              <a:t> </a:t>
            </a:r>
            <a:r>
              <a:rPr lang="en-US" dirty="0" err="1"/>
              <a:t>zasobów</a:t>
            </a:r>
            <a:r>
              <a:rPr lang="en-US" dirty="0"/>
              <a:t> – </a:t>
            </a:r>
            <a:r>
              <a:rPr lang="en-US" dirty="0" err="1"/>
              <a:t>powinniśmy</a:t>
            </a:r>
            <a:r>
              <a:rPr lang="en-US" dirty="0"/>
              <a:t> </a:t>
            </a:r>
            <a:r>
              <a:rPr lang="en-US" dirty="0" err="1"/>
              <a:t>używać</a:t>
            </a:r>
            <a:r>
              <a:rPr lang="en-US" dirty="0"/>
              <a:t> </a:t>
            </a:r>
            <a:r>
              <a:rPr lang="en-US" dirty="0" err="1"/>
              <a:t>standardowych</a:t>
            </a:r>
            <a:r>
              <a:rPr lang="en-US" dirty="0"/>
              <a:t> </a:t>
            </a:r>
            <a:r>
              <a:rPr lang="en-US" dirty="0" err="1"/>
              <a:t>szablonów</a:t>
            </a:r>
            <a:r>
              <a:rPr lang="en-US" dirty="0"/>
              <a:t>. W </a:t>
            </a:r>
            <a:r>
              <a:rPr lang="en-US" dirty="0" err="1"/>
              <a:t>takich</a:t>
            </a:r>
            <a:r>
              <a:rPr lang="en-US" dirty="0"/>
              <a:t> </a:t>
            </a:r>
            <a:r>
              <a:rPr lang="en-US" dirty="0" err="1"/>
              <a:t>scenariuszach</a:t>
            </a:r>
            <a:r>
              <a:rPr lang="en-US" dirty="0"/>
              <a:t> ADM </a:t>
            </a:r>
            <a:r>
              <a:rPr lang="en-US" dirty="0" err="1"/>
              <a:t>nic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</a:t>
            </a:r>
            <a:r>
              <a:rPr lang="en-US" dirty="0" err="1"/>
              <a:t>wnosi</a:t>
            </a:r>
            <a:r>
              <a:rPr lang="en-US" dirty="0"/>
              <a:t> a </a:t>
            </a:r>
            <a:r>
              <a:rPr lang="en-US" dirty="0" err="1"/>
              <a:t>dodatkowo</a:t>
            </a:r>
            <a:r>
              <a:rPr lang="en-US" dirty="0"/>
              <a:t> </a:t>
            </a:r>
            <a:r>
              <a:rPr lang="en-US" dirty="0" err="1"/>
              <a:t>komplikuje</a:t>
            </a:r>
            <a:r>
              <a:rPr lang="en-US" dirty="0"/>
              <a:t> </a:t>
            </a:r>
            <a:r>
              <a:rPr lang="en-US" dirty="0" err="1"/>
              <a:t>zagadnienie</a:t>
            </a:r>
            <a:endParaRPr lang="en-US" dirty="0"/>
          </a:p>
          <a:p>
            <a:r>
              <a:rPr lang="en-US" dirty="0" err="1"/>
              <a:t>Jeśli</a:t>
            </a:r>
            <a:r>
              <a:rPr lang="en-US" dirty="0"/>
              <a:t> </a:t>
            </a:r>
            <a:r>
              <a:rPr lang="en-US" dirty="0" err="1"/>
              <a:t>mamy</a:t>
            </a:r>
            <a:r>
              <a:rPr lang="en-US" dirty="0"/>
              <a:t> </a:t>
            </a:r>
            <a:r>
              <a:rPr lang="en-US" dirty="0" err="1"/>
              <a:t>potrzebę</a:t>
            </a:r>
            <a:r>
              <a:rPr lang="en-US" dirty="0"/>
              <a:t> </a:t>
            </a:r>
            <a:r>
              <a:rPr lang="en-US" dirty="0" err="1"/>
              <a:t>wdrożenia</a:t>
            </a:r>
            <a:r>
              <a:rPr lang="en-US" dirty="0"/>
              <a:t> </a:t>
            </a:r>
            <a:r>
              <a:rPr lang="en-US" dirty="0" err="1"/>
              <a:t>infrastruktury</a:t>
            </a:r>
            <a:r>
              <a:rPr lang="en-US" dirty="0"/>
              <a:t> </a:t>
            </a:r>
            <a:r>
              <a:rPr lang="en-US" dirty="0" err="1"/>
              <a:t>pomiędzy</a:t>
            </a:r>
            <a:r>
              <a:rPr lang="en-US" dirty="0"/>
              <a:t> </a:t>
            </a:r>
            <a:r>
              <a:rPr lang="en-US" dirty="0" err="1"/>
              <a:t>subskrypcjami</a:t>
            </a:r>
            <a:r>
              <a:rPr lang="en-US" dirty="0"/>
              <a:t> </a:t>
            </a:r>
            <a:r>
              <a:rPr lang="en-US" dirty="0" err="1"/>
              <a:t>bądź</a:t>
            </a:r>
            <a:r>
              <a:rPr lang="en-US" dirty="0"/>
              <a:t> </a:t>
            </a:r>
            <a:r>
              <a:rPr lang="en-US" dirty="0" err="1"/>
              <a:t>grupami</a:t>
            </a:r>
            <a:r>
              <a:rPr lang="en-US" dirty="0"/>
              <a:t> </a:t>
            </a:r>
            <a:r>
              <a:rPr lang="en-US" dirty="0" err="1"/>
              <a:t>zasobów</a:t>
            </a:r>
            <a:r>
              <a:rPr lang="en-US" dirty="0"/>
              <a:t>, </a:t>
            </a:r>
            <a:r>
              <a:rPr lang="en-US" dirty="0" err="1"/>
              <a:t>warto</a:t>
            </a:r>
            <a:r>
              <a:rPr lang="en-US" dirty="0"/>
              <a:t> </a:t>
            </a:r>
            <a:r>
              <a:rPr lang="en-US" dirty="0" err="1"/>
              <a:t>rozważyć</a:t>
            </a:r>
            <a:r>
              <a:rPr lang="en-US" dirty="0"/>
              <a:t> </a:t>
            </a:r>
            <a:r>
              <a:rPr lang="en-US" dirty="0" err="1"/>
              <a:t>użycie</a:t>
            </a:r>
            <a:r>
              <a:rPr lang="en-US" dirty="0"/>
              <a:t> ADM – </a:t>
            </a:r>
            <a:r>
              <a:rPr lang="en-US" dirty="0" err="1"/>
              <a:t>upraszcza</a:t>
            </a:r>
            <a:r>
              <a:rPr lang="en-US" dirty="0"/>
              <a:t> on </a:t>
            </a:r>
            <a:r>
              <a:rPr lang="en-US" dirty="0" err="1"/>
              <a:t>orkiestrację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pozwala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dodatkowe</a:t>
            </a:r>
            <a:r>
              <a:rPr lang="en-US" dirty="0"/>
              <a:t> </a:t>
            </a:r>
            <a:r>
              <a:rPr lang="en-US" dirty="0" err="1"/>
              <a:t>akcje</a:t>
            </a:r>
            <a:r>
              <a:rPr lang="en-US" dirty="0"/>
              <a:t> </a:t>
            </a:r>
            <a:r>
              <a:rPr lang="en-US" dirty="0" err="1"/>
              <a:t>jak</a:t>
            </a:r>
            <a:r>
              <a:rPr lang="en-US" dirty="0"/>
              <a:t> np. </a:t>
            </a:r>
            <a:r>
              <a:rPr lang="en-US" dirty="0" err="1"/>
              <a:t>zapauzowanie</a:t>
            </a:r>
            <a:r>
              <a:rPr lang="en-US" dirty="0"/>
              <a:t> </a:t>
            </a:r>
            <a:r>
              <a:rPr lang="en-US" dirty="0" err="1"/>
              <a:t>wdrożenia</a:t>
            </a:r>
            <a:r>
              <a:rPr lang="en-US" dirty="0"/>
              <a:t> </a:t>
            </a:r>
            <a:r>
              <a:rPr lang="en-US" dirty="0" err="1"/>
              <a:t>bądź</a:t>
            </a:r>
            <a:r>
              <a:rPr lang="en-US" dirty="0"/>
              <a:t> health check</a:t>
            </a:r>
          </a:p>
          <a:p>
            <a:r>
              <a:rPr lang="en-US" dirty="0" err="1"/>
              <a:t>Uzycie</a:t>
            </a:r>
            <a:r>
              <a:rPr lang="en-US" dirty="0"/>
              <a:t> ADM </a:t>
            </a:r>
            <a:r>
              <a:rPr lang="en-US" dirty="0" err="1"/>
              <a:t>uniemożliwia</a:t>
            </a:r>
            <a:r>
              <a:rPr lang="en-US" dirty="0"/>
              <a:t> </a:t>
            </a:r>
            <a:r>
              <a:rPr lang="en-US" dirty="0" err="1"/>
              <a:t>użycie</a:t>
            </a:r>
            <a:r>
              <a:rPr lang="en-US" dirty="0"/>
              <a:t> </a:t>
            </a:r>
            <a:r>
              <a:rPr lang="en-US" dirty="0" err="1"/>
              <a:t>takich</a:t>
            </a:r>
            <a:r>
              <a:rPr lang="en-US" dirty="0"/>
              <a:t> </a:t>
            </a:r>
            <a:r>
              <a:rPr lang="en-US" dirty="0" err="1"/>
              <a:t>narzędzi</a:t>
            </a:r>
            <a:r>
              <a:rPr lang="en-US" dirty="0"/>
              <a:t> </a:t>
            </a:r>
            <a:r>
              <a:rPr lang="en-US" dirty="0" err="1"/>
              <a:t>jak</a:t>
            </a:r>
            <a:r>
              <a:rPr lang="en-US" dirty="0"/>
              <a:t> Terraform i </a:t>
            </a:r>
            <a:r>
              <a:rPr lang="en-US" dirty="0" err="1"/>
              <a:t>właściwie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stałe</a:t>
            </a:r>
            <a:r>
              <a:rPr lang="en-US" dirty="0"/>
              <a:t> </a:t>
            </a:r>
            <a:r>
              <a:rPr lang="en-US" dirty="0" err="1"/>
              <a:t>wiąże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z ARM</a:t>
            </a:r>
          </a:p>
          <a:p>
            <a:r>
              <a:rPr lang="en-US" dirty="0" err="1"/>
              <a:t>Przekazanie</a:t>
            </a:r>
            <a:r>
              <a:rPr lang="en-US" dirty="0"/>
              <a:t> </a:t>
            </a:r>
            <a:r>
              <a:rPr lang="en-US" dirty="0" err="1"/>
              <a:t>parametrów</a:t>
            </a:r>
            <a:r>
              <a:rPr lang="en-US" dirty="0"/>
              <a:t> </a:t>
            </a:r>
            <a:r>
              <a:rPr lang="en-US" dirty="0" err="1"/>
              <a:t>pomiędzy</a:t>
            </a:r>
            <a:r>
              <a:rPr lang="en-US" dirty="0"/>
              <a:t> </a:t>
            </a:r>
            <a:r>
              <a:rPr lang="en-US" dirty="0" err="1"/>
              <a:t>oddzielnymi</a:t>
            </a:r>
            <a:r>
              <a:rPr lang="en-US" dirty="0"/>
              <a:t> </a:t>
            </a:r>
            <a:r>
              <a:rPr lang="en-US" dirty="0" err="1"/>
              <a:t>usługami</a:t>
            </a:r>
            <a:r>
              <a:rPr lang="en-US" dirty="0"/>
              <a:t> jest </a:t>
            </a:r>
            <a:r>
              <a:rPr lang="en-US" dirty="0" err="1"/>
              <a:t>teoretycznie</a:t>
            </a:r>
            <a:r>
              <a:rPr lang="en-US" dirty="0"/>
              <a:t> </a:t>
            </a:r>
            <a:r>
              <a:rPr lang="en-US" dirty="0" err="1"/>
              <a:t>możliwe</a:t>
            </a:r>
            <a:r>
              <a:rPr lang="en-US" dirty="0"/>
              <a:t>, </a:t>
            </a:r>
            <a:r>
              <a:rPr lang="en-US" dirty="0" err="1"/>
              <a:t>jednak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ten moment </a:t>
            </a:r>
            <a:r>
              <a:rPr lang="en-US" dirty="0" err="1"/>
              <a:t>dość</a:t>
            </a:r>
            <a:r>
              <a:rPr lang="en-US" dirty="0"/>
              <a:t> </a:t>
            </a:r>
            <a:r>
              <a:rPr lang="en-US" dirty="0" err="1"/>
              <a:t>problematyczne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niemożliwe</a:t>
            </a:r>
            <a:r>
              <a:rPr lang="en-US" dirty="0"/>
              <a:t> bez </a:t>
            </a:r>
            <a:r>
              <a:rPr lang="en-US" dirty="0" err="1"/>
              <a:t>niestandardowych</a:t>
            </a:r>
            <a:r>
              <a:rPr lang="en-US" dirty="0"/>
              <a:t> </a:t>
            </a:r>
            <a:r>
              <a:rPr lang="en-US" dirty="0" err="1"/>
              <a:t>narzędzi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65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E97C23-9CA7-4233-B28A-FE3D56FC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Przydatne</a:t>
            </a:r>
            <a:r>
              <a:rPr lang="en-US" dirty="0"/>
              <a:t> </a:t>
            </a:r>
            <a:r>
              <a:rPr lang="en-US" dirty="0" err="1"/>
              <a:t>linki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DCDA2E-9E4D-45F2-B4C2-0A99606A7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https://docs.microsoft.com/en-us/azure/azure-resource-manager/templates/deployment-manager-overview</a:t>
            </a:r>
            <a:endParaRPr lang="en-US" dirty="0"/>
          </a:p>
          <a:p>
            <a:r>
              <a:rPr lang="en-US" dirty="0">
                <a:hlinkClick r:id="rId3"/>
              </a:rPr>
              <a:t>https://docs.microsoft.com/en-us/azure/templates/microsoft.deploymentmanager/allversions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04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Dzięki</a:t>
            </a:r>
            <a:r>
              <a:rPr lang="en-US" dirty="0"/>
              <a:t>!</a:t>
            </a:r>
          </a:p>
        </p:txBody>
      </p:sp>
      <p:graphicFrame>
        <p:nvGraphicFramePr>
          <p:cNvPr id="5" name="Content Placeholder 2" descr="SmartArt graphic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682119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3" descr="Email">
            <a:extLst>
              <a:ext uri="{FF2B5EF4-FFF2-40B4-BE49-F238E27FC236}">
                <a16:creationId xmlns:a16="http://schemas.microsoft.com/office/drawing/2014/main" id="{1E8C69FD-8E7A-4F4C-9017-A721DC875F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95509" y="2983345"/>
            <a:ext cx="1020619" cy="102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47610B-2F0A-4F99-A2C7-DE0960663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/>
          <a:p>
            <a:r>
              <a:rPr lang="en-US" dirty="0"/>
              <a:t>Azure Resource Manager</a:t>
            </a:r>
          </a:p>
        </p:txBody>
      </p:sp>
      <p:pic>
        <p:nvPicPr>
          <p:cNvPr id="1026" name="Picture 2" descr="Resource Manager request model">
            <a:extLst>
              <a:ext uri="{FF2B5EF4-FFF2-40B4-BE49-F238E27FC236}">
                <a16:creationId xmlns:a16="http://schemas.microsoft.com/office/drawing/2014/main" id="{0429F07E-C046-4675-8695-1EE7D40607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1471863"/>
            <a:ext cx="6858000" cy="3609473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Text Placeholder 3">
            <a:extLst>
              <a:ext uri="{FF2B5EF4-FFF2-40B4-BE49-F238E27FC236}">
                <a16:creationId xmlns:a16="http://schemas.microsoft.com/office/drawing/2014/main" id="{519F2799-885F-4871-A234-CBC94779B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Spójna</a:t>
            </a:r>
            <a:r>
              <a:rPr lang="en-US" dirty="0"/>
              <a:t> </a:t>
            </a:r>
            <a:r>
              <a:rPr lang="en-US" dirty="0" err="1"/>
              <a:t>warstwa</a:t>
            </a:r>
            <a:r>
              <a:rPr lang="en-US" dirty="0"/>
              <a:t> </a:t>
            </a:r>
            <a:r>
              <a:rPr lang="en-US" dirty="0" err="1"/>
              <a:t>pozwalająca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zarządzanie</a:t>
            </a:r>
            <a:r>
              <a:rPr lang="en-US" dirty="0"/>
              <a:t> </a:t>
            </a:r>
            <a:r>
              <a:rPr lang="en-US" dirty="0" err="1"/>
              <a:t>zasobami</a:t>
            </a:r>
            <a:r>
              <a:rPr lang="en-US" dirty="0"/>
              <a:t> w Azure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Punkt</a:t>
            </a:r>
            <a:r>
              <a:rPr lang="en-US" dirty="0"/>
              <a:t> </a:t>
            </a:r>
            <a:r>
              <a:rPr lang="en-US" dirty="0" err="1"/>
              <a:t>styku</a:t>
            </a:r>
            <a:r>
              <a:rPr lang="en-US" dirty="0"/>
              <a:t> </a:t>
            </a:r>
            <a:r>
              <a:rPr lang="en-US" dirty="0" err="1"/>
              <a:t>dla</a:t>
            </a:r>
            <a:r>
              <a:rPr lang="en-US" dirty="0"/>
              <a:t> </a:t>
            </a:r>
            <a:r>
              <a:rPr lang="en-US" dirty="0" err="1"/>
              <a:t>wszystkich</a:t>
            </a:r>
            <a:r>
              <a:rPr lang="en-US" dirty="0"/>
              <a:t> </a:t>
            </a:r>
            <a:r>
              <a:rPr lang="en-US" dirty="0" err="1"/>
              <a:t>narzędzi</a:t>
            </a:r>
            <a:r>
              <a:rPr lang="en-US" dirty="0"/>
              <a:t> </a:t>
            </a:r>
            <a:r>
              <a:rPr lang="en-US" dirty="0" err="1"/>
              <a:t>służących</a:t>
            </a:r>
            <a:r>
              <a:rPr lang="en-US" dirty="0"/>
              <a:t> do </a:t>
            </a:r>
            <a:r>
              <a:rPr lang="en-US" dirty="0" err="1"/>
              <a:t>wdrażania</a:t>
            </a:r>
            <a:r>
              <a:rPr lang="en-US" dirty="0"/>
              <a:t> </a:t>
            </a:r>
            <a:r>
              <a:rPr lang="en-US" dirty="0" err="1"/>
              <a:t>chmurowych</a:t>
            </a:r>
            <a:r>
              <a:rPr lang="en-US" dirty="0"/>
              <a:t> </a:t>
            </a:r>
            <a:r>
              <a:rPr lang="en-US" dirty="0" err="1"/>
              <a:t>komponentów</a:t>
            </a:r>
            <a:r>
              <a:rPr lang="en-US" dirty="0"/>
              <a:t> Azure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5B33D-6712-421F-9F0B-365CF7F5E06F}"/>
              </a:ext>
            </a:extLst>
          </p:cNvPr>
          <p:cNvSpPr txBox="1"/>
          <p:nvPr/>
        </p:nvSpPr>
        <p:spPr>
          <a:xfrm>
            <a:off x="426683" y="6382398"/>
            <a:ext cx="63514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https://docs.microsoft.com/en-us/azure/azure-resource-manager/management/overview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28060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519740-685E-4FF1-BF46-7C23A4BA8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/>
          <a:p>
            <a:r>
              <a:rPr lang="en-US" sz="6600" dirty="0"/>
              <a:t>ARM ≠ ARM Template</a:t>
            </a:r>
          </a:p>
        </p:txBody>
      </p:sp>
    </p:spTree>
    <p:extLst>
      <p:ext uri="{BB962C8B-B14F-4D97-AF65-F5344CB8AC3E}">
        <p14:creationId xmlns:p14="http://schemas.microsoft.com/office/powerpoint/2010/main" val="413067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1527D4-8282-4BAE-9EB0-586F3927A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Terminologia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F234C9-A270-41C5-AAA3-E3C093A1C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Zasób</a:t>
            </a:r>
            <a:r>
              <a:rPr lang="en-US" dirty="0"/>
              <a:t> – </a:t>
            </a:r>
            <a:r>
              <a:rPr lang="en-US" dirty="0" err="1"/>
              <a:t>najmniejsza</a:t>
            </a:r>
            <a:r>
              <a:rPr lang="en-US" dirty="0"/>
              <a:t> </a:t>
            </a:r>
            <a:r>
              <a:rPr lang="en-US" dirty="0" err="1"/>
              <a:t>jednostka</a:t>
            </a:r>
            <a:r>
              <a:rPr lang="en-US" dirty="0"/>
              <a:t> </a:t>
            </a:r>
            <a:r>
              <a:rPr lang="en-US" dirty="0" err="1"/>
              <a:t>zarządzalna</a:t>
            </a:r>
            <a:r>
              <a:rPr lang="en-US" dirty="0"/>
              <a:t> z </a:t>
            </a:r>
            <a:r>
              <a:rPr lang="en-US" dirty="0" err="1"/>
              <a:t>punktu</a:t>
            </a:r>
            <a:r>
              <a:rPr lang="en-US" dirty="0"/>
              <a:t> </a:t>
            </a:r>
            <a:r>
              <a:rPr lang="en-US" dirty="0" err="1"/>
              <a:t>widzenia</a:t>
            </a:r>
            <a:r>
              <a:rPr lang="en-US" dirty="0"/>
              <a:t> ARM</a:t>
            </a:r>
          </a:p>
          <a:p>
            <a:r>
              <a:rPr lang="en-US" b="1" dirty="0" err="1"/>
              <a:t>Grupa</a:t>
            </a:r>
            <a:r>
              <a:rPr lang="en-US" b="1" dirty="0"/>
              <a:t> </a:t>
            </a:r>
            <a:r>
              <a:rPr lang="en-US" b="1" dirty="0" err="1"/>
              <a:t>zasobów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kontener</a:t>
            </a:r>
            <a:r>
              <a:rPr lang="en-US" dirty="0"/>
              <a:t>, w </a:t>
            </a:r>
            <a:r>
              <a:rPr lang="en-US" dirty="0" err="1"/>
              <a:t>ramach</a:t>
            </a:r>
            <a:r>
              <a:rPr lang="en-US" dirty="0"/>
              <a:t> </a:t>
            </a:r>
            <a:r>
              <a:rPr lang="en-US" dirty="0" err="1"/>
              <a:t>którego</a:t>
            </a:r>
            <a:r>
              <a:rPr lang="en-US" dirty="0"/>
              <a:t> </a:t>
            </a:r>
            <a:r>
              <a:rPr lang="en-US" dirty="0" err="1"/>
              <a:t>zarządzamy</a:t>
            </a:r>
            <a:r>
              <a:rPr lang="en-US" dirty="0"/>
              <a:t> </a:t>
            </a:r>
            <a:r>
              <a:rPr lang="en-US" dirty="0" err="1"/>
              <a:t>zasobami</a:t>
            </a:r>
            <a:r>
              <a:rPr lang="en-US" dirty="0"/>
              <a:t> w Azure</a:t>
            </a:r>
          </a:p>
          <a:p>
            <a:r>
              <a:rPr lang="en-US" b="1" dirty="0"/>
              <a:t>Resource provider </a:t>
            </a:r>
            <a:r>
              <a:rPr lang="en-US" dirty="0"/>
              <a:t>– </a:t>
            </a:r>
            <a:r>
              <a:rPr lang="en-US" dirty="0" err="1"/>
              <a:t>usługa</a:t>
            </a:r>
            <a:r>
              <a:rPr lang="en-US" dirty="0"/>
              <a:t>, </a:t>
            </a:r>
            <a:r>
              <a:rPr lang="en-US" dirty="0" err="1"/>
              <a:t>która</a:t>
            </a:r>
            <a:r>
              <a:rPr lang="en-US" dirty="0"/>
              <a:t> </a:t>
            </a:r>
            <a:r>
              <a:rPr lang="en-US" dirty="0" err="1"/>
              <a:t>dostarcza</a:t>
            </a:r>
            <a:r>
              <a:rPr lang="en-US" dirty="0"/>
              <a:t> </a:t>
            </a:r>
            <a:r>
              <a:rPr lang="en-US" dirty="0" err="1"/>
              <a:t>określony</a:t>
            </a:r>
            <a:r>
              <a:rPr lang="en-US" dirty="0"/>
              <a:t> </a:t>
            </a:r>
            <a:r>
              <a:rPr lang="en-US" dirty="0" err="1"/>
              <a:t>typ</a:t>
            </a:r>
            <a:r>
              <a:rPr lang="en-US" dirty="0"/>
              <a:t> </a:t>
            </a:r>
            <a:r>
              <a:rPr lang="en-US" dirty="0" err="1"/>
              <a:t>zasobów</a:t>
            </a:r>
            <a:r>
              <a:rPr lang="en-US" dirty="0"/>
              <a:t>(np. </a:t>
            </a:r>
            <a:r>
              <a:rPr lang="en-US" dirty="0" err="1"/>
              <a:t>Microsoft.Storage</a:t>
            </a:r>
            <a:r>
              <a:rPr lang="en-US" dirty="0"/>
              <a:t>)</a:t>
            </a:r>
          </a:p>
          <a:p>
            <a:r>
              <a:rPr lang="en-US" b="1" dirty="0" err="1"/>
              <a:t>Szablon</a:t>
            </a:r>
            <a:r>
              <a:rPr lang="en-US" b="1" dirty="0"/>
              <a:t> ARM </a:t>
            </a:r>
            <a:r>
              <a:rPr lang="en-US" dirty="0"/>
              <a:t>– </a:t>
            </a:r>
            <a:r>
              <a:rPr lang="en-US" dirty="0" err="1"/>
              <a:t>plik</a:t>
            </a:r>
            <a:r>
              <a:rPr lang="en-US" dirty="0"/>
              <a:t>, </a:t>
            </a:r>
            <a:r>
              <a:rPr lang="en-US" dirty="0" err="1"/>
              <a:t>który</a:t>
            </a:r>
            <a:r>
              <a:rPr lang="en-US" dirty="0"/>
              <a:t> </a:t>
            </a:r>
            <a:r>
              <a:rPr lang="en-US" dirty="0" err="1"/>
              <a:t>definiuje</a:t>
            </a:r>
            <a:r>
              <a:rPr lang="en-US" dirty="0"/>
              <a:t> </a:t>
            </a:r>
            <a:r>
              <a:rPr lang="en-US" dirty="0" err="1"/>
              <a:t>strukturę</a:t>
            </a:r>
            <a:r>
              <a:rPr lang="en-US" dirty="0"/>
              <a:t> </a:t>
            </a:r>
            <a:r>
              <a:rPr lang="en-US" dirty="0" err="1"/>
              <a:t>naszej</a:t>
            </a:r>
            <a:r>
              <a:rPr lang="en-US" dirty="0"/>
              <a:t> </a:t>
            </a:r>
            <a:r>
              <a:rPr lang="en-US" dirty="0" err="1"/>
              <a:t>infrastruktury</a:t>
            </a:r>
            <a:r>
              <a:rPr lang="en-US" dirty="0"/>
              <a:t>. </a:t>
            </a:r>
            <a:r>
              <a:rPr lang="en-US" dirty="0" err="1"/>
              <a:t>Obsługiwanym</a:t>
            </a:r>
            <a:r>
              <a:rPr lang="en-US" dirty="0"/>
              <a:t> </a:t>
            </a:r>
            <a:r>
              <a:rPr lang="en-US" dirty="0" err="1"/>
              <a:t>typem</a:t>
            </a:r>
            <a:r>
              <a:rPr lang="en-US" dirty="0"/>
              <a:t> </a:t>
            </a:r>
            <a:r>
              <a:rPr lang="en-US" dirty="0" err="1"/>
              <a:t>pliku</a:t>
            </a:r>
            <a:r>
              <a:rPr lang="en-US" dirty="0"/>
              <a:t> jest JSON.</a:t>
            </a:r>
          </a:p>
          <a:p>
            <a:r>
              <a:rPr lang="en-US" b="1" dirty="0"/>
              <a:t>Region</a:t>
            </a:r>
            <a:r>
              <a:rPr lang="en-US" dirty="0"/>
              <a:t> – </a:t>
            </a:r>
            <a:r>
              <a:rPr lang="en-US" dirty="0" err="1"/>
              <a:t>geograficzna</a:t>
            </a:r>
            <a:r>
              <a:rPr lang="en-US" dirty="0"/>
              <a:t> </a:t>
            </a:r>
            <a:r>
              <a:rPr lang="en-US" dirty="0" err="1"/>
              <a:t>lokalizacja</a:t>
            </a:r>
            <a:r>
              <a:rPr lang="en-US" dirty="0"/>
              <a:t> w </a:t>
            </a:r>
            <a:r>
              <a:rPr lang="en-US" dirty="0" err="1"/>
              <a:t>ramach</a:t>
            </a:r>
            <a:r>
              <a:rPr lang="en-US" dirty="0"/>
              <a:t> </a:t>
            </a:r>
            <a:r>
              <a:rPr lang="en-US" dirty="0" err="1"/>
              <a:t>której</a:t>
            </a:r>
            <a:r>
              <a:rPr lang="en-US" dirty="0"/>
              <a:t> </a:t>
            </a:r>
            <a:r>
              <a:rPr lang="en-US" dirty="0" err="1"/>
              <a:t>wdrażamy</a:t>
            </a:r>
            <a:r>
              <a:rPr lang="en-US" dirty="0"/>
              <a:t> </a:t>
            </a:r>
            <a:r>
              <a:rPr lang="en-US" dirty="0" err="1"/>
              <a:t>nasze</a:t>
            </a:r>
            <a:r>
              <a:rPr lang="en-US" dirty="0"/>
              <a:t> </a:t>
            </a:r>
            <a:r>
              <a:rPr lang="en-US" dirty="0" err="1"/>
              <a:t>zasoby</a:t>
            </a:r>
            <a:r>
              <a:rPr lang="en-US" dirty="0"/>
              <a:t>(</a:t>
            </a:r>
            <a:r>
              <a:rPr lang="en-US" dirty="0" err="1"/>
              <a:t>bądź</a:t>
            </a:r>
            <a:r>
              <a:rPr lang="en-US" dirty="0"/>
              <a:t> </a:t>
            </a:r>
            <a:r>
              <a:rPr lang="en-US" dirty="0" err="1"/>
              <a:t>grupę</a:t>
            </a:r>
            <a:r>
              <a:rPr lang="en-US" dirty="0"/>
              <a:t> </a:t>
            </a:r>
            <a:r>
              <a:rPr lang="en-US" dirty="0" err="1"/>
              <a:t>zasobów</a:t>
            </a:r>
            <a:r>
              <a:rPr lang="en-US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364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323E91-049A-45EE-98C0-FBE78B5E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Standardowe</a:t>
            </a:r>
            <a:r>
              <a:rPr lang="en-US" dirty="0"/>
              <a:t> </a:t>
            </a:r>
            <a:r>
              <a:rPr lang="en-US" dirty="0" err="1"/>
              <a:t>wdrożenie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FA510-5EE4-4D11-9D90-2863F1940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67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77CCA-AF3D-482C-82CF-38559B990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46" y="2116931"/>
            <a:ext cx="9651708" cy="262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5054000-2D98-4366-894B-D78F089A9F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36731" y="237744"/>
            <a:ext cx="5279936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86DACD29-815A-4AF3-9936-117836C24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/>
          <a:lstStyle/>
          <a:p>
            <a:r>
              <a:rPr lang="en-US" dirty="0" err="1"/>
              <a:t>Możliwości</a:t>
            </a:r>
            <a:r>
              <a:rPr lang="en-US" dirty="0"/>
              <a:t> </a:t>
            </a:r>
            <a:r>
              <a:rPr lang="en-US" dirty="0" err="1"/>
              <a:t>szablonu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DFC1EBE-D3F8-4BFC-815C-1A844F8A6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Parametry</a:t>
            </a:r>
            <a:r>
              <a:rPr lang="en-US" dirty="0"/>
              <a:t>, </a:t>
            </a:r>
            <a:r>
              <a:rPr lang="en-US" dirty="0" err="1"/>
              <a:t>zmienne</a:t>
            </a:r>
            <a:r>
              <a:rPr lang="en-US" dirty="0"/>
              <a:t>, </a:t>
            </a:r>
            <a:r>
              <a:rPr lang="en-US" dirty="0" err="1"/>
              <a:t>funkcje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Definiujemy</a:t>
            </a:r>
            <a:r>
              <a:rPr lang="en-US" dirty="0"/>
              <a:t> N </a:t>
            </a:r>
            <a:r>
              <a:rPr lang="en-US" dirty="0" err="1"/>
              <a:t>zasobów</a:t>
            </a:r>
            <a:r>
              <a:rPr lang="en-US" dirty="0"/>
              <a:t>, </a:t>
            </a:r>
            <a:r>
              <a:rPr lang="en-US" dirty="0" err="1"/>
              <a:t>które</a:t>
            </a:r>
            <a:r>
              <a:rPr lang="en-US" dirty="0"/>
              <a:t> </a:t>
            </a:r>
            <a:r>
              <a:rPr lang="en-US" dirty="0" err="1"/>
              <a:t>mają</a:t>
            </a:r>
            <a:r>
              <a:rPr lang="en-US" dirty="0"/>
              <a:t> </a:t>
            </a:r>
            <a:r>
              <a:rPr lang="en-US" dirty="0" err="1"/>
              <a:t>być</a:t>
            </a:r>
            <a:r>
              <a:rPr lang="en-US" dirty="0"/>
              <a:t> </a:t>
            </a:r>
            <a:r>
              <a:rPr lang="en-US" dirty="0" err="1"/>
              <a:t>wdrożone</a:t>
            </a:r>
            <a:r>
              <a:rPr lang="en-US" dirty="0"/>
              <a:t> w </a:t>
            </a:r>
            <a:r>
              <a:rPr lang="en-US" dirty="0" err="1"/>
              <a:t>ramach</a:t>
            </a:r>
            <a:r>
              <a:rPr lang="en-US" dirty="0"/>
              <a:t> </a:t>
            </a:r>
            <a:r>
              <a:rPr lang="en-US" dirty="0" err="1"/>
              <a:t>grupy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Każdy</a:t>
            </a:r>
            <a:r>
              <a:rPr lang="en-US" dirty="0"/>
              <a:t> z </a:t>
            </a:r>
            <a:r>
              <a:rPr lang="en-US" dirty="0" err="1"/>
              <a:t>zasobów</a:t>
            </a:r>
            <a:r>
              <a:rPr lang="en-US" dirty="0"/>
              <a:t> ma </a:t>
            </a:r>
            <a:r>
              <a:rPr lang="en-US" dirty="0" err="1"/>
              <a:t>okreslony</a:t>
            </a:r>
            <a:r>
              <a:rPr lang="en-US" dirty="0"/>
              <a:t> </a:t>
            </a:r>
            <a:r>
              <a:rPr lang="en-US" dirty="0" err="1"/>
              <a:t>swój</a:t>
            </a:r>
            <a:r>
              <a:rPr lang="en-US" dirty="0"/>
              <a:t> region</a:t>
            </a:r>
          </a:p>
        </p:txBody>
      </p:sp>
    </p:spTree>
    <p:extLst>
      <p:ext uri="{BB962C8B-B14F-4D97-AF65-F5344CB8AC3E}">
        <p14:creationId xmlns:p14="http://schemas.microsoft.com/office/powerpoint/2010/main" val="1973503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3A4292-B6DA-4086-BA69-99CF6CCFB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 </a:t>
            </a:r>
            <a:r>
              <a:rPr lang="en-US" dirty="0" err="1"/>
              <a:t>więcej</a:t>
            </a:r>
            <a:r>
              <a:rPr lang="en-US" dirty="0"/>
              <a:t> </a:t>
            </a:r>
            <a:r>
              <a:rPr lang="en-US" dirty="0" err="1"/>
              <a:t>niż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region…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EBB949-55B0-4EB3-8295-04B339B6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 </a:t>
            </a:r>
            <a:r>
              <a:rPr lang="en-US" dirty="0" err="1"/>
              <a:t>ogół</a:t>
            </a:r>
            <a:r>
              <a:rPr lang="en-US" dirty="0"/>
              <a:t> </a:t>
            </a:r>
            <a:r>
              <a:rPr lang="en-US" dirty="0" err="1"/>
              <a:t>wdrożenia</a:t>
            </a:r>
            <a:r>
              <a:rPr lang="en-US" dirty="0"/>
              <a:t> do </a:t>
            </a:r>
            <a:r>
              <a:rPr lang="en-US" dirty="0" err="1"/>
              <a:t>różnych</a:t>
            </a:r>
            <a:r>
              <a:rPr lang="en-US" dirty="0"/>
              <a:t> </a:t>
            </a:r>
            <a:r>
              <a:rPr lang="en-US" dirty="0" err="1"/>
              <a:t>regionów</a:t>
            </a:r>
            <a:r>
              <a:rPr lang="en-US" dirty="0"/>
              <a:t> w </a:t>
            </a:r>
            <a:r>
              <a:rPr lang="en-US" dirty="0" err="1"/>
              <a:t>ramach</a:t>
            </a:r>
            <a:r>
              <a:rPr lang="en-US" dirty="0"/>
              <a:t> </a:t>
            </a:r>
            <a:r>
              <a:rPr lang="en-US" dirty="0" err="1"/>
              <a:t>tej</a:t>
            </a:r>
            <a:r>
              <a:rPr lang="en-US" dirty="0"/>
              <a:t> </a:t>
            </a:r>
            <a:r>
              <a:rPr lang="en-US" dirty="0" err="1"/>
              <a:t>samej</a:t>
            </a:r>
            <a:r>
              <a:rPr lang="en-US" dirty="0"/>
              <a:t> </a:t>
            </a:r>
            <a:r>
              <a:rPr lang="en-US" dirty="0" err="1"/>
              <a:t>grupy</a:t>
            </a:r>
            <a:r>
              <a:rPr lang="en-US" dirty="0"/>
              <a:t> </a:t>
            </a:r>
            <a:r>
              <a:rPr lang="en-US" dirty="0" err="1"/>
              <a:t>są</a:t>
            </a:r>
            <a:r>
              <a:rPr lang="en-US" dirty="0"/>
              <a:t> </a:t>
            </a:r>
            <a:r>
              <a:rPr lang="en-US" dirty="0" err="1"/>
              <a:t>uznawane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stojące</a:t>
            </a:r>
            <a:r>
              <a:rPr lang="en-US" dirty="0"/>
              <a:t> w </a:t>
            </a:r>
            <a:r>
              <a:rPr lang="en-US" dirty="0" err="1"/>
              <a:t>sprzeczności</a:t>
            </a:r>
            <a:r>
              <a:rPr lang="en-US" dirty="0"/>
              <a:t> z </a:t>
            </a:r>
            <a:r>
              <a:rPr lang="en-US" dirty="0" err="1"/>
              <a:t>dobrymi</a:t>
            </a:r>
            <a:r>
              <a:rPr lang="en-US" dirty="0"/>
              <a:t> </a:t>
            </a:r>
            <a:r>
              <a:rPr lang="en-US" dirty="0" err="1"/>
              <a:t>praktykami</a:t>
            </a:r>
            <a:endParaRPr lang="en-US" dirty="0"/>
          </a:p>
          <a:p>
            <a:r>
              <a:rPr lang="en-US" dirty="0"/>
              <a:t>Region </a:t>
            </a:r>
            <a:r>
              <a:rPr lang="en-US" dirty="0" err="1"/>
              <a:t>możemy</a:t>
            </a:r>
            <a:r>
              <a:rPr lang="en-US" dirty="0"/>
              <a:t> </a:t>
            </a:r>
            <a:r>
              <a:rPr lang="en-US" dirty="0" err="1"/>
              <a:t>sparametryzować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użyć</a:t>
            </a:r>
            <a:r>
              <a:rPr lang="en-US" dirty="0"/>
              <a:t> </a:t>
            </a:r>
            <a:r>
              <a:rPr lang="en-US" dirty="0" err="1"/>
              <a:t>szablon</a:t>
            </a:r>
            <a:r>
              <a:rPr lang="en-US" dirty="0"/>
              <a:t> </a:t>
            </a:r>
            <a:r>
              <a:rPr lang="en-US" dirty="0" err="1"/>
              <a:t>wielokrotnie</a:t>
            </a:r>
            <a:r>
              <a:rPr lang="en-US" dirty="0"/>
              <a:t> do </a:t>
            </a:r>
            <a:r>
              <a:rPr lang="en-US" dirty="0" err="1"/>
              <a:t>wdrożenia</a:t>
            </a:r>
            <a:r>
              <a:rPr lang="en-US" dirty="0"/>
              <a:t> do </a:t>
            </a:r>
            <a:r>
              <a:rPr lang="en-US" dirty="0" err="1"/>
              <a:t>wielu</a:t>
            </a:r>
            <a:r>
              <a:rPr lang="en-US" dirty="0"/>
              <a:t> </a:t>
            </a:r>
            <a:r>
              <a:rPr lang="en-US" dirty="0" err="1"/>
              <a:t>grup</a:t>
            </a:r>
            <a:endParaRPr lang="en-US" dirty="0"/>
          </a:p>
          <a:p>
            <a:r>
              <a:rPr lang="en-US" dirty="0"/>
              <a:t>ARM </a:t>
            </a:r>
            <a:r>
              <a:rPr lang="en-US" dirty="0" err="1"/>
              <a:t>wspiera</a:t>
            </a:r>
            <a:r>
              <a:rPr lang="en-US" dirty="0"/>
              <a:t> </a:t>
            </a:r>
            <a:r>
              <a:rPr lang="en-US" dirty="0" err="1"/>
              <a:t>jednoczesne</a:t>
            </a:r>
            <a:r>
              <a:rPr lang="en-US" dirty="0"/>
              <a:t> </a:t>
            </a:r>
            <a:r>
              <a:rPr lang="en-US" dirty="0" err="1"/>
              <a:t>wdrożenie</a:t>
            </a:r>
            <a:r>
              <a:rPr lang="en-US" dirty="0"/>
              <a:t> </a:t>
            </a:r>
            <a:r>
              <a:rPr lang="en-US" dirty="0" err="1"/>
              <a:t>więcej</a:t>
            </a:r>
            <a:r>
              <a:rPr lang="en-US" dirty="0"/>
              <a:t> </a:t>
            </a:r>
            <a:r>
              <a:rPr lang="en-US" dirty="0" err="1"/>
              <a:t>niż</a:t>
            </a:r>
            <a:r>
              <a:rPr lang="en-US" dirty="0"/>
              <a:t> </a:t>
            </a:r>
            <a:r>
              <a:rPr lang="en-US" dirty="0" err="1"/>
              <a:t>jednego</a:t>
            </a:r>
            <a:r>
              <a:rPr lang="en-US" dirty="0"/>
              <a:t> </a:t>
            </a:r>
            <a:r>
              <a:rPr lang="en-US" dirty="0" err="1"/>
              <a:t>zasobu</a:t>
            </a:r>
            <a:r>
              <a:rPr lang="en-US" dirty="0"/>
              <a:t> – </a:t>
            </a:r>
            <a:r>
              <a:rPr lang="en-US" dirty="0" err="1"/>
              <a:t>teoretycznie</a:t>
            </a:r>
            <a:r>
              <a:rPr lang="en-US" dirty="0"/>
              <a:t> </a:t>
            </a:r>
            <a:r>
              <a:rPr lang="en-US" dirty="0" err="1"/>
              <a:t>możemy</a:t>
            </a:r>
            <a:r>
              <a:rPr lang="en-US" dirty="0"/>
              <a:t> </a:t>
            </a:r>
            <a:r>
              <a:rPr lang="en-US" dirty="0" err="1"/>
              <a:t>równolegle</a:t>
            </a:r>
            <a:r>
              <a:rPr lang="en-US" dirty="0"/>
              <a:t> </a:t>
            </a:r>
            <a:r>
              <a:rPr lang="en-US" dirty="0" err="1"/>
              <a:t>rozpocząć</a:t>
            </a:r>
            <a:r>
              <a:rPr lang="en-US" dirty="0"/>
              <a:t> </a:t>
            </a:r>
            <a:r>
              <a:rPr lang="en-US" dirty="0" err="1"/>
              <a:t>wdrożenia</a:t>
            </a:r>
            <a:r>
              <a:rPr lang="en-US" dirty="0"/>
              <a:t> do </a:t>
            </a:r>
            <a:r>
              <a:rPr lang="en-US" dirty="0" err="1"/>
              <a:t>wielu</a:t>
            </a:r>
            <a:r>
              <a:rPr lang="en-US" dirty="0"/>
              <a:t> </a:t>
            </a:r>
            <a:r>
              <a:rPr lang="en-US" dirty="0" err="1"/>
              <a:t>grup</a:t>
            </a:r>
            <a:endParaRPr lang="en-US" dirty="0"/>
          </a:p>
          <a:p>
            <a:r>
              <a:rPr lang="en-US" dirty="0" err="1"/>
              <a:t>Problematyczne</a:t>
            </a:r>
            <a:r>
              <a:rPr lang="en-US" dirty="0"/>
              <a:t> </a:t>
            </a:r>
            <a:r>
              <a:rPr lang="en-US" dirty="0" err="1"/>
              <a:t>scenariusze</a:t>
            </a:r>
            <a:r>
              <a:rPr lang="en-US" dirty="0"/>
              <a:t> to </a:t>
            </a:r>
            <a:r>
              <a:rPr lang="en-US" dirty="0" err="1"/>
              <a:t>wszystkie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, w </a:t>
            </a:r>
            <a:r>
              <a:rPr lang="en-US" dirty="0" err="1"/>
              <a:t>ramach</a:t>
            </a:r>
            <a:r>
              <a:rPr lang="en-US" dirty="0"/>
              <a:t> </a:t>
            </a:r>
            <a:r>
              <a:rPr lang="en-US" dirty="0" err="1"/>
              <a:t>których</a:t>
            </a:r>
            <a:r>
              <a:rPr lang="en-US" dirty="0"/>
              <a:t> </a:t>
            </a:r>
            <a:r>
              <a:rPr lang="en-US" dirty="0" err="1"/>
              <a:t>istnieją</a:t>
            </a:r>
            <a:r>
              <a:rPr lang="en-US" dirty="0"/>
              <a:t> </a:t>
            </a:r>
            <a:r>
              <a:rPr lang="en-US" dirty="0" err="1"/>
              <a:t>zalezności</a:t>
            </a:r>
            <a:r>
              <a:rPr lang="en-US" dirty="0"/>
              <a:t> </a:t>
            </a:r>
            <a:r>
              <a:rPr lang="en-US" dirty="0" err="1"/>
              <a:t>pomiędzy</a:t>
            </a:r>
            <a:r>
              <a:rPr lang="en-US" dirty="0"/>
              <a:t> </a:t>
            </a:r>
            <a:r>
              <a:rPr lang="en-US" dirty="0" err="1"/>
              <a:t>wdrażanymi</a:t>
            </a:r>
            <a:r>
              <a:rPr lang="en-US" dirty="0"/>
              <a:t> </a:t>
            </a:r>
            <a:r>
              <a:rPr lang="en-US" dirty="0" err="1"/>
              <a:t>zasobami</a:t>
            </a:r>
            <a:endParaRPr lang="en-US" dirty="0"/>
          </a:p>
          <a:p>
            <a:r>
              <a:rPr lang="en-US" dirty="0" err="1"/>
              <a:t>Tzw</a:t>
            </a:r>
            <a:r>
              <a:rPr lang="en-US" dirty="0"/>
              <a:t>. </a:t>
            </a:r>
            <a:r>
              <a:rPr lang="en-US" dirty="0" err="1"/>
              <a:t>jednoczesny</a:t>
            </a:r>
            <a:r>
              <a:rPr lang="en-US" dirty="0"/>
              <a:t> roll-out do </a:t>
            </a:r>
            <a:r>
              <a:rPr lang="en-US" dirty="0" err="1"/>
              <a:t>więcej</a:t>
            </a:r>
            <a:r>
              <a:rPr lang="en-US" dirty="0"/>
              <a:t> </a:t>
            </a:r>
            <a:r>
              <a:rPr lang="en-US" dirty="0" err="1"/>
              <a:t>niż</a:t>
            </a:r>
            <a:r>
              <a:rPr lang="en-US" dirty="0"/>
              <a:t> </a:t>
            </a:r>
            <a:r>
              <a:rPr lang="en-US" dirty="0" err="1"/>
              <a:t>jednego</a:t>
            </a:r>
            <a:r>
              <a:rPr lang="en-US" dirty="0"/>
              <a:t> region to </a:t>
            </a:r>
            <a:r>
              <a:rPr lang="en-US" dirty="0" err="1"/>
              <a:t>teoretyczne</a:t>
            </a:r>
            <a:r>
              <a:rPr lang="en-US" dirty="0"/>
              <a:t> </a:t>
            </a:r>
            <a:r>
              <a:rPr lang="en-US" dirty="0" err="1"/>
              <a:t>ryzyko</a:t>
            </a:r>
            <a:r>
              <a:rPr lang="en-US" dirty="0"/>
              <a:t> </a:t>
            </a:r>
            <a:r>
              <a:rPr lang="en-US" dirty="0" err="1"/>
              <a:t>zbyt</a:t>
            </a:r>
            <a:r>
              <a:rPr lang="en-US" dirty="0"/>
              <a:t> </a:t>
            </a:r>
            <a:r>
              <a:rPr lang="en-US" dirty="0" err="1"/>
              <a:t>szybkiego</a:t>
            </a:r>
            <a:r>
              <a:rPr lang="en-US" dirty="0"/>
              <a:t> </a:t>
            </a:r>
            <a:r>
              <a:rPr lang="en-US" dirty="0" err="1"/>
              <a:t>rozpropagowania</a:t>
            </a:r>
            <a:r>
              <a:rPr lang="en-US" dirty="0"/>
              <a:t> </a:t>
            </a:r>
            <a:r>
              <a:rPr lang="en-US" dirty="0" err="1"/>
              <a:t>zmian</a:t>
            </a:r>
            <a:r>
              <a:rPr lang="en-US" dirty="0"/>
              <a:t>, </a:t>
            </a:r>
            <a:r>
              <a:rPr lang="en-US" dirty="0" err="1"/>
              <a:t>które</a:t>
            </a:r>
            <a:r>
              <a:rPr lang="en-US" dirty="0"/>
              <a:t> </a:t>
            </a:r>
            <a:r>
              <a:rPr lang="en-US" dirty="0" err="1"/>
              <a:t>mogą</a:t>
            </a:r>
            <a:r>
              <a:rPr lang="en-US" dirty="0"/>
              <a:t> </a:t>
            </a:r>
            <a:r>
              <a:rPr lang="en-US" dirty="0" err="1"/>
              <a:t>okazać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błędne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58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837</Words>
  <Application>Microsoft Office PowerPoint</Application>
  <PresentationFormat>Widescreen</PresentationFormat>
  <Paragraphs>94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Garamond</vt:lpstr>
      <vt:lpstr>SavonVTI</vt:lpstr>
      <vt:lpstr>ARM on steroids</vt:lpstr>
      <vt:lpstr>O mnie</vt:lpstr>
      <vt:lpstr>Azure Resource Manager</vt:lpstr>
      <vt:lpstr>ARM ≠ ARM Template</vt:lpstr>
      <vt:lpstr>Terminologia</vt:lpstr>
      <vt:lpstr>Standardowe wdrożenie</vt:lpstr>
      <vt:lpstr>PowerPoint Presentation</vt:lpstr>
      <vt:lpstr>Możliwości szablonu</vt:lpstr>
      <vt:lpstr>Mam więcej niż jeden region…</vt:lpstr>
      <vt:lpstr>Azure deployment manager</vt:lpstr>
      <vt:lpstr>Charakterystyka</vt:lpstr>
      <vt:lpstr>Terminologia</vt:lpstr>
      <vt:lpstr>Topologia</vt:lpstr>
      <vt:lpstr>Rollout</vt:lpstr>
      <vt:lpstr>Wdrożenie!</vt:lpstr>
      <vt:lpstr>Health checks</vt:lpstr>
      <vt:lpstr>Health check a wdrożenie</vt:lpstr>
      <vt:lpstr>Health check w ADM</vt:lpstr>
      <vt:lpstr>Jak health check działa w ADM?</vt:lpstr>
      <vt:lpstr>Health checks - Wdrożenie</vt:lpstr>
      <vt:lpstr>Porównanie</vt:lpstr>
      <vt:lpstr>Podsumowanie</vt:lpstr>
      <vt:lpstr>Przydatne linki</vt:lpstr>
      <vt:lpstr>Dzięki!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ARM on steroids</dc:title>
  <dc:creator>Kamil Mrzygłód</dc:creator>
  <cp:lastModifiedBy>Kamil Mrzygłód</cp:lastModifiedBy>
  <cp:revision>1</cp:revision>
  <dcterms:created xsi:type="dcterms:W3CDTF">2020-09-09T09:35:09Z</dcterms:created>
  <dcterms:modified xsi:type="dcterms:W3CDTF">2020-09-09T17:42:46Z</dcterms:modified>
</cp:coreProperties>
</file>