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8" r:id="rId5"/>
    <p:sldId id="394" r:id="rId6"/>
    <p:sldId id="395" r:id="rId7"/>
    <p:sldId id="396" r:id="rId8"/>
    <p:sldId id="397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372" r:id="rId17"/>
    <p:sldId id="3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A"/>
    <a:srgbClr val="D1457A"/>
    <a:srgbClr val="262626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DAD30-D9E0-4DF2-BAD2-29DE8DD83820}" v="9" dt="2023-10-24T05:27:42.347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74" autoAdjust="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nsle" userId="ed2c6474-51d9-4b27-9519-aa156e96c9cb" providerId="ADAL" clId="{F51FBC7F-E1BB-4718-AA1A-246E01888ADB}"/>
    <pc:docChg chg="undo redo custSel addSld delSld modSld">
      <pc:chgData name="David Hensle" userId="ed2c6474-51d9-4b27-9519-aa156e96c9cb" providerId="ADAL" clId="{F51FBC7F-E1BB-4718-AA1A-246E01888ADB}" dt="2023-06-29T06:53:39.871" v="7925" actId="20577"/>
      <pc:docMkLst>
        <pc:docMk/>
      </pc:docMkLst>
      <pc:sldChg chg="modSp mod">
        <pc:chgData name="David Hensle" userId="ed2c6474-51d9-4b27-9519-aa156e96c9cb" providerId="ADAL" clId="{F51FBC7F-E1BB-4718-AA1A-246E01888ADB}" dt="2023-06-29T06:53:39.871" v="7925" actId="20577"/>
        <pc:sldMkLst>
          <pc:docMk/>
          <pc:sldMk cId="2314142826" sldId="318"/>
        </pc:sldMkLst>
        <pc:spChg chg="mod">
          <ac:chgData name="David Hensle" userId="ed2c6474-51d9-4b27-9519-aa156e96c9cb" providerId="ADAL" clId="{F51FBC7F-E1BB-4718-AA1A-246E01888ADB}" dt="2023-06-29T06:53:39.871" v="7925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modSp del mod">
        <pc:chgData name="David Hensle" userId="ed2c6474-51d9-4b27-9519-aa156e96c9cb" providerId="ADAL" clId="{F51FBC7F-E1BB-4718-AA1A-246E01888ADB}" dt="2023-06-29T00:15:35.887" v="321" actId="47"/>
        <pc:sldMkLst>
          <pc:docMk/>
          <pc:sldMk cId="1988181805" sldId="332"/>
        </pc:sldMkLst>
        <pc:spChg chg="mod">
          <ac:chgData name="David Hensle" userId="ed2c6474-51d9-4b27-9519-aa156e96c9cb" providerId="ADAL" clId="{F51FBC7F-E1BB-4718-AA1A-246E01888ADB}" dt="2023-06-29T00:01:51.593" v="48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modSp del mod">
        <pc:chgData name="David Hensle" userId="ed2c6474-51d9-4b27-9519-aa156e96c9cb" providerId="ADAL" clId="{F51FBC7F-E1BB-4718-AA1A-246E01888ADB}" dt="2023-06-29T06:30:19.757" v="6733" actId="47"/>
        <pc:sldMkLst>
          <pc:docMk/>
          <pc:sldMk cId="1233150952" sldId="374"/>
        </pc:sldMkLst>
        <pc:spChg chg="mod">
          <ac:chgData name="David Hensle" userId="ed2c6474-51d9-4b27-9519-aa156e96c9cb" providerId="ADAL" clId="{F51FBC7F-E1BB-4718-AA1A-246E01888ADB}" dt="2023-06-29T00:26:37.665" v="1833" actId="20577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F51FBC7F-E1BB-4718-AA1A-246E01888ADB}" dt="2023-06-29T00:31:00.519" v="2462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0:26:41.683" v="1841" actId="20577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F51FBC7F-E1BB-4718-AA1A-246E01888ADB}" dt="2023-06-29T00:29:57.636" v="2310" actId="5793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5:42:13.061" v="2975" actId="14100"/>
        <pc:sldMkLst>
          <pc:docMk/>
          <pc:sldMk cId="3593477108" sldId="375"/>
        </pc:sldMkLst>
        <pc:spChg chg="mod">
          <ac:chgData name="David Hensle" userId="ed2c6474-51d9-4b27-9519-aa156e96c9cb" providerId="ADAL" clId="{F51FBC7F-E1BB-4718-AA1A-246E01888ADB}" dt="2023-06-29T00:01:45.800" v="42" actId="20577"/>
          <ac:spMkLst>
            <pc:docMk/>
            <pc:sldMk cId="3593477108" sldId="375"/>
            <ac:spMk id="2" creationId="{323BC0CD-C4FB-813B-C782-D22141E78F07}"/>
          </ac:spMkLst>
        </pc:spChg>
        <pc:spChg chg="del">
          <ac:chgData name="David Hensle" userId="ed2c6474-51d9-4b27-9519-aa156e96c9cb" providerId="ADAL" clId="{F51FBC7F-E1BB-4718-AA1A-246E01888ADB}" dt="2023-06-29T00:03:06.806" v="172" actId="478"/>
          <ac:spMkLst>
            <pc:docMk/>
            <pc:sldMk cId="3593477108" sldId="375"/>
            <ac:spMk id="3" creationId="{622DD30C-D7C9-F4CB-34E2-0A978E35B053}"/>
          </ac:spMkLst>
        </pc:spChg>
        <pc:spChg chg="add del mod">
          <ac:chgData name="David Hensle" userId="ed2c6474-51d9-4b27-9519-aa156e96c9cb" providerId="ADAL" clId="{F51FBC7F-E1BB-4718-AA1A-246E01888ADB}" dt="2023-06-29T00:03:09.144" v="173" actId="478"/>
          <ac:spMkLst>
            <pc:docMk/>
            <pc:sldMk cId="3593477108" sldId="375"/>
            <ac:spMk id="6" creationId="{3F4EF333-15A4-3273-2D13-5FC699DD4C8C}"/>
          </ac:spMkLst>
        </pc:spChg>
        <pc:spChg chg="del">
          <ac:chgData name="David Hensle" userId="ed2c6474-51d9-4b27-9519-aa156e96c9cb" providerId="ADAL" clId="{F51FBC7F-E1BB-4718-AA1A-246E01888ADB}" dt="2023-06-29T00:03:03.444" v="171" actId="478"/>
          <ac:spMkLst>
            <pc:docMk/>
            <pc:sldMk cId="3593477108" sldId="375"/>
            <ac:spMk id="8" creationId="{19AB179E-FCCD-1C1A-05CD-F0B7DF2D0BD0}"/>
          </ac:spMkLst>
        </pc:spChg>
        <pc:spChg chg="add mod">
          <ac:chgData name="David Hensle" userId="ed2c6474-51d9-4b27-9519-aa156e96c9cb" providerId="ADAL" clId="{F51FBC7F-E1BB-4718-AA1A-246E01888ADB}" dt="2023-06-29T05:42:13.061" v="2975" actId="14100"/>
          <ac:spMkLst>
            <pc:docMk/>
            <pc:sldMk cId="3593477108" sldId="375"/>
            <ac:spMk id="12" creationId="{6000063A-86C1-DF5C-4FCA-DD9B37BDF792}"/>
          </ac:spMkLst>
        </pc:spChg>
        <pc:spChg chg="add del mod">
          <ac:chgData name="David Hensle" userId="ed2c6474-51d9-4b27-9519-aa156e96c9cb" providerId="ADAL" clId="{F51FBC7F-E1BB-4718-AA1A-246E01888ADB}" dt="2023-06-29T00:35:06.217" v="2492" actId="478"/>
          <ac:spMkLst>
            <pc:docMk/>
            <pc:sldMk cId="3593477108" sldId="375"/>
            <ac:spMk id="15" creationId="{0A26771F-8819-95C2-E017-594A74A011FE}"/>
          </ac:spMkLst>
        </pc:spChg>
        <pc:picChg chg="del">
          <ac:chgData name="David Hensle" userId="ed2c6474-51d9-4b27-9519-aa156e96c9cb" providerId="ADAL" clId="{F51FBC7F-E1BB-4718-AA1A-246E01888ADB}" dt="2023-06-29T00:03:10.731" v="174" actId="478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F51FBC7F-E1BB-4718-AA1A-246E01888ADB}" dt="2023-06-29T00:14:46.086" v="315" actId="478"/>
          <ac:picMkLst>
            <pc:docMk/>
            <pc:sldMk cId="3593477108" sldId="375"/>
            <ac:picMk id="9" creationId="{C68C1800-4DD1-9372-18C4-B32FE32766EE}"/>
          </ac:picMkLst>
        </pc:picChg>
        <pc:picChg chg="add mod">
          <ac:chgData name="David Hensle" userId="ed2c6474-51d9-4b27-9519-aa156e96c9cb" providerId="ADAL" clId="{F51FBC7F-E1BB-4718-AA1A-246E01888ADB}" dt="2023-06-29T00:15:03.878" v="320" actId="1076"/>
          <ac:picMkLst>
            <pc:docMk/>
            <pc:sldMk cId="3593477108" sldId="375"/>
            <ac:picMk id="11" creationId="{39462A95-0CD3-95BD-29ED-6F6D617A5122}"/>
          </ac:picMkLst>
        </pc:picChg>
        <pc:picChg chg="add mod">
          <ac:chgData name="David Hensle" userId="ed2c6474-51d9-4b27-9519-aa156e96c9cb" providerId="ADAL" clId="{F51FBC7F-E1BB-4718-AA1A-246E01888ADB}" dt="2023-06-29T00:14:49.209" v="317" actId="1076"/>
          <ac:picMkLst>
            <pc:docMk/>
            <pc:sldMk cId="3593477108" sldId="375"/>
            <ac:picMk id="14" creationId="{0218B10E-38E4-EC03-DE71-B908AA419F63}"/>
          </ac:picMkLst>
        </pc:picChg>
      </pc:sldChg>
      <pc:sldChg chg="modSp mod">
        <pc:chgData name="David Hensle" userId="ed2c6474-51d9-4b27-9519-aa156e96c9cb" providerId="ADAL" clId="{F51FBC7F-E1BB-4718-AA1A-246E01888ADB}" dt="2023-06-29T00:34:04.913" v="2488" actId="313"/>
        <pc:sldMkLst>
          <pc:docMk/>
          <pc:sldMk cId="935842944" sldId="376"/>
        </pc:sldMkLst>
        <pc:spChg chg="mod">
          <ac:chgData name="David Hensle" userId="ed2c6474-51d9-4b27-9519-aa156e96c9cb" providerId="ADAL" clId="{F51FBC7F-E1BB-4718-AA1A-246E01888ADB}" dt="2023-06-29T00:26:02.158" v="1811" actId="20577"/>
          <ac:spMkLst>
            <pc:docMk/>
            <pc:sldMk cId="935842944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0:34:04.913" v="2488" actId="313"/>
          <ac:spMkLst>
            <pc:docMk/>
            <pc:sldMk cId="935842944" sldId="376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6:41:12.448" v="7897" actId="6549"/>
        <pc:sldMkLst>
          <pc:docMk/>
          <pc:sldMk cId="3506928209" sldId="377"/>
        </pc:sldMkLst>
        <pc:spChg chg="mod">
          <ac:chgData name="David Hensle" userId="ed2c6474-51d9-4b27-9519-aa156e96c9cb" providerId="ADAL" clId="{F51FBC7F-E1BB-4718-AA1A-246E01888ADB}" dt="2023-06-29T00:41:17.734" v="2699" actId="313"/>
          <ac:spMkLst>
            <pc:docMk/>
            <pc:sldMk cId="3506928209" sldId="377"/>
            <ac:spMk id="2" creationId="{323BC0CD-C4FB-813B-C782-D22141E78F07}"/>
          </ac:spMkLst>
        </pc:spChg>
        <pc:spChg chg="add mod">
          <ac:chgData name="David Hensle" userId="ed2c6474-51d9-4b27-9519-aa156e96c9cb" providerId="ADAL" clId="{F51FBC7F-E1BB-4718-AA1A-246E01888ADB}" dt="2023-06-29T06:41:12.448" v="7897" actId="6549"/>
          <ac:spMkLst>
            <pc:docMk/>
            <pc:sldMk cId="3506928209" sldId="377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3" creationId="{622DD30C-D7C9-F4CB-34E2-0A978E35B053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4" creationId="{D3BF3CE8-DB26-4B2C-0653-37686729820F}"/>
          </ac:spMkLst>
        </pc:spChg>
        <pc:spChg chg="add mod">
          <ac:chgData name="David Hensle" userId="ed2c6474-51d9-4b27-9519-aa156e96c9cb" providerId="ADAL" clId="{F51FBC7F-E1BB-4718-AA1A-246E01888ADB}" dt="2023-06-29T05:49:12.096" v="3395" actId="122"/>
          <ac:spMkLst>
            <pc:docMk/>
            <pc:sldMk cId="3506928209" sldId="377"/>
            <ac:spMk id="6" creationId="{773856A0-8E69-8737-EF0D-35F3B6C145C1}"/>
          </ac:spMkLst>
        </pc:spChg>
        <pc:spChg chg="add del mod">
          <ac:chgData name="David Hensle" userId="ed2c6474-51d9-4b27-9519-aa156e96c9cb" providerId="ADAL" clId="{F51FBC7F-E1BB-4718-AA1A-246E01888ADB}" dt="2023-06-29T00:31:41.880" v="2464" actId="478"/>
          <ac:spMkLst>
            <pc:docMk/>
            <pc:sldMk cId="3506928209" sldId="377"/>
            <ac:spMk id="7" creationId="{54508F4F-7409-8830-AD1D-B4C7B9398195}"/>
          </ac:spMkLst>
        </pc:spChg>
        <pc:spChg chg="add mod">
          <ac:chgData name="David Hensle" userId="ed2c6474-51d9-4b27-9519-aa156e96c9cb" providerId="ADAL" clId="{F51FBC7F-E1BB-4718-AA1A-246E01888ADB}" dt="2023-06-29T05:49:21.986" v="3404" actId="20577"/>
          <ac:spMkLst>
            <pc:docMk/>
            <pc:sldMk cId="3506928209" sldId="377"/>
            <ac:spMk id="7" creationId="{BB3EF660-7AEA-D5CF-EAA1-50B8BFA00BE1}"/>
          </ac:spMkLst>
        </pc:spChg>
        <pc:spChg chg="add mod">
          <ac:chgData name="David Hensle" userId="ed2c6474-51d9-4b27-9519-aa156e96c9cb" providerId="ADAL" clId="{F51FBC7F-E1BB-4718-AA1A-246E01888ADB}" dt="2023-06-29T05:49:41.941" v="3408" actId="207"/>
          <ac:spMkLst>
            <pc:docMk/>
            <pc:sldMk cId="3506928209" sldId="377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0:31:45.629" v="2465" actId="478"/>
          <ac:spMkLst>
            <pc:docMk/>
            <pc:sldMk cId="3506928209" sldId="377"/>
            <ac:spMk id="9" creationId="{0D79C366-4F86-B56B-EE81-BE80005FD058}"/>
          </ac:spMkLst>
        </pc:spChg>
        <pc:spChg chg="add mod">
          <ac:chgData name="David Hensle" userId="ed2c6474-51d9-4b27-9519-aa156e96c9cb" providerId="ADAL" clId="{F51FBC7F-E1BB-4718-AA1A-246E01888ADB}" dt="2023-06-29T05:50:37.189" v="3470" actId="1076"/>
          <ac:spMkLst>
            <pc:docMk/>
            <pc:sldMk cId="3506928209" sldId="377"/>
            <ac:spMk id="9" creationId="{EBF5C304-2265-FDE1-C367-6C1F5F188CF3}"/>
          </ac:spMkLst>
        </pc:spChg>
        <pc:spChg chg="add mod">
          <ac:chgData name="David Hensle" userId="ed2c6474-51d9-4b27-9519-aa156e96c9cb" providerId="ADAL" clId="{F51FBC7F-E1BB-4718-AA1A-246E01888ADB}" dt="2023-06-29T05:51:56.686" v="3605" actId="122"/>
          <ac:spMkLst>
            <pc:docMk/>
            <pc:sldMk cId="3506928209" sldId="377"/>
            <ac:spMk id="10" creationId="{CEEDBB0B-68F1-390A-B2A9-DF0C9E241EB2}"/>
          </ac:spMkLst>
        </pc:sp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5" creationId="{34F75ECC-DFD8-3DA7-D678-B5EA7E7A0250}"/>
          </ac:picMkLst>
        </pc:picChg>
        <pc:picChg chg="del">
          <ac:chgData name="David Hensle" userId="ed2c6474-51d9-4b27-9519-aa156e96c9cb" providerId="ADAL" clId="{F51FBC7F-E1BB-4718-AA1A-246E01888ADB}" dt="2023-06-29T00:31:35.630" v="2463" actId="478"/>
          <ac:picMkLst>
            <pc:docMk/>
            <pc:sldMk cId="3506928209" sldId="377"/>
            <ac:picMk id="10" creationId="{77FD313E-ECA9-9291-B6D0-014059F7150D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14" creationId="{B22EC0F7-DDC2-F8E0-FC91-DEF7F6B3854E}"/>
          </ac:picMkLst>
        </pc:picChg>
      </pc:sldChg>
      <pc:sldChg chg="del">
        <pc:chgData name="David Hensle" userId="ed2c6474-51d9-4b27-9519-aa156e96c9cb" providerId="ADAL" clId="{F51FBC7F-E1BB-4718-AA1A-246E01888ADB}" dt="2023-06-29T06:11:05.429" v="5172" actId="47"/>
        <pc:sldMkLst>
          <pc:docMk/>
          <pc:sldMk cId="213036649" sldId="378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848667391" sldId="379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281116362" sldId="380"/>
        </pc:sldMkLst>
      </pc:sldChg>
      <pc:sldChg chg="modSp new mod">
        <pc:chgData name="David Hensle" userId="ed2c6474-51d9-4b27-9519-aa156e96c9cb" providerId="ADAL" clId="{F51FBC7F-E1BB-4718-AA1A-246E01888ADB}" dt="2023-06-29T00:16:25.762" v="334" actId="20577"/>
        <pc:sldMkLst>
          <pc:docMk/>
          <pc:sldMk cId="764368104" sldId="381"/>
        </pc:sldMkLst>
        <pc:spChg chg="mod">
          <ac:chgData name="David Hensle" userId="ed2c6474-51d9-4b27-9519-aa156e96c9cb" providerId="ADAL" clId="{F51FBC7F-E1BB-4718-AA1A-246E01888ADB}" dt="2023-06-29T00:02:03.936" v="67" actId="20577"/>
          <ac:spMkLst>
            <pc:docMk/>
            <pc:sldMk cId="764368104" sldId="381"/>
            <ac:spMk id="2" creationId="{3993AD63-A56D-A9C2-E15C-E689EE5C0362}"/>
          </ac:spMkLst>
        </pc:spChg>
        <pc:spChg chg="mod">
          <ac:chgData name="David Hensle" userId="ed2c6474-51d9-4b27-9519-aa156e96c9cb" providerId="ADAL" clId="{F51FBC7F-E1BB-4718-AA1A-246E01888ADB}" dt="2023-06-29T00:16:25.762" v="334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modSp new mod">
        <pc:chgData name="David Hensle" userId="ed2c6474-51d9-4b27-9519-aa156e96c9cb" providerId="ADAL" clId="{F51FBC7F-E1BB-4718-AA1A-246E01888ADB}" dt="2023-06-29T05:42:30.094" v="2976" actId="1076"/>
        <pc:sldMkLst>
          <pc:docMk/>
          <pc:sldMk cId="2541126062" sldId="382"/>
        </pc:sldMkLst>
        <pc:spChg chg="mod">
          <ac:chgData name="David Hensle" userId="ed2c6474-51d9-4b27-9519-aa156e96c9cb" providerId="ADAL" clId="{F51FBC7F-E1BB-4718-AA1A-246E01888ADB}" dt="2023-06-29T00:16:34.839" v="359" actId="20577"/>
          <ac:spMkLst>
            <pc:docMk/>
            <pc:sldMk cId="2541126062" sldId="382"/>
            <ac:spMk id="2" creationId="{53B5EEC7-8C8E-DEC4-613E-0C6C52439089}"/>
          </ac:spMkLst>
        </pc:spChg>
        <pc:spChg chg="mod">
          <ac:chgData name="David Hensle" userId="ed2c6474-51d9-4b27-9519-aa156e96c9cb" providerId="ADAL" clId="{F51FBC7F-E1BB-4718-AA1A-246E01888ADB}" dt="2023-06-29T05:42:30.094" v="2976" actId="1076"/>
          <ac:spMkLst>
            <pc:docMk/>
            <pc:sldMk cId="2541126062" sldId="382"/>
            <ac:spMk id="3" creationId="{A77886EE-4AE3-5FC2-E3DE-F02309A4AFF2}"/>
          </ac:spMkLst>
        </pc:spChg>
      </pc:sldChg>
      <pc:sldChg chg="addSp delSp modSp new del mod">
        <pc:chgData name="David Hensle" userId="ed2c6474-51d9-4b27-9519-aa156e96c9cb" providerId="ADAL" clId="{F51FBC7F-E1BB-4718-AA1A-246E01888ADB}" dt="2023-06-29T05:59:58.911" v="4555" actId="47"/>
        <pc:sldMkLst>
          <pc:docMk/>
          <pc:sldMk cId="3400760466" sldId="383"/>
        </pc:sldMkLst>
        <pc:spChg chg="mod">
          <ac:chgData name="David Hensle" userId="ed2c6474-51d9-4b27-9519-aa156e96c9cb" providerId="ADAL" clId="{F51FBC7F-E1BB-4718-AA1A-246E01888ADB}" dt="2023-06-29T05:59:36.483" v="4550" actId="20577"/>
          <ac:spMkLst>
            <pc:docMk/>
            <pc:sldMk cId="3400760466" sldId="383"/>
            <ac:spMk id="2" creationId="{D972022F-0426-6B32-DD70-EC6496C0F23A}"/>
          </ac:spMkLst>
        </pc:spChg>
        <pc:spChg chg="del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3" creationId="{0BDEA686-C5AE-A0D9-231C-9EEFEDE50041}"/>
          </ac:spMkLst>
        </pc:spChg>
        <pc:spChg chg="del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4" creationId="{22DE7312-074B-492B-59BE-2E2DBFE3F049}"/>
          </ac:spMkLst>
        </pc:spChg>
        <pc:spChg chg="mod">
          <ac:chgData name="David Hensle" userId="ed2c6474-51d9-4b27-9519-aa156e96c9cb" providerId="ADAL" clId="{F51FBC7F-E1BB-4718-AA1A-246E01888ADB}" dt="2023-06-29T00:37:58.694" v="2508" actId="20577"/>
          <ac:spMkLst>
            <pc:docMk/>
            <pc:sldMk cId="3400760466" sldId="383"/>
            <ac:spMk id="5" creationId="{6DC03125-BB15-C093-C654-E8A50189248D}"/>
          </ac:spMkLst>
        </pc:spChg>
        <pc:spChg chg="add mod">
          <ac:chgData name="David Hensle" userId="ed2c6474-51d9-4b27-9519-aa156e96c9cb" providerId="ADAL" clId="{F51FBC7F-E1BB-4718-AA1A-246E01888ADB}" dt="2023-06-29T05:50:05.034" v="3411" actId="1076"/>
          <ac:spMkLst>
            <pc:docMk/>
            <pc:sldMk cId="3400760466" sldId="383"/>
            <ac:spMk id="6" creationId="{54F23699-21F9-208B-070F-DAEC3A9CF7C8}"/>
          </ac:spMkLst>
        </pc:spChg>
        <pc:spChg chg="del">
          <ac:chgData name="David Hensle" userId="ed2c6474-51d9-4b27-9519-aa156e96c9cb" providerId="ADAL" clId="{F51FBC7F-E1BB-4718-AA1A-246E01888ADB}" dt="2023-06-29T00:39:52.001" v="2531" actId="22"/>
          <ac:spMkLst>
            <pc:docMk/>
            <pc:sldMk cId="3400760466" sldId="383"/>
            <ac:spMk id="6" creationId="{F13A1683-123D-1066-443F-9126450F4621}"/>
          </ac:spMkLst>
        </pc:spChg>
        <pc:spChg chg="add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8" creationId="{5D4C09E1-9CC1-1AF0-A229-D74AC5163AF3}"/>
          </ac:spMkLst>
        </pc:spChg>
        <pc:spChg chg="add mod">
          <ac:chgData name="David Hensle" userId="ed2c6474-51d9-4b27-9519-aa156e96c9cb" providerId="ADAL" clId="{F51FBC7F-E1BB-4718-AA1A-246E01888ADB}" dt="2023-06-29T05:59:50.374" v="4552" actId="1076"/>
          <ac:spMkLst>
            <pc:docMk/>
            <pc:sldMk cId="3400760466" sldId="383"/>
            <ac:spMk id="9" creationId="{1ABFDC44-468B-93F6-08AD-5C8C071AA687}"/>
          </ac:spMkLst>
        </pc:spChg>
        <pc:spChg chg="add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13" creationId="{ECB66FED-BBB4-4C8F-1229-E4445D568440}"/>
          </ac:spMkLst>
        </pc:spChg>
        <pc:picChg chg="add del mod">
          <ac:chgData name="David Hensle" userId="ed2c6474-51d9-4b27-9519-aa156e96c9cb" providerId="ADAL" clId="{F51FBC7F-E1BB-4718-AA1A-246E01888ADB}" dt="2023-06-29T00:40:26.291" v="2533" actId="478"/>
          <ac:picMkLst>
            <pc:docMk/>
            <pc:sldMk cId="3400760466" sldId="383"/>
            <ac:picMk id="8" creationId="{43C43E0D-90E4-234A-93F6-1D919FED07A1}"/>
          </ac:picMkLst>
        </pc:picChg>
        <pc:picChg chg="add mod ord">
          <ac:chgData name="David Hensle" userId="ed2c6474-51d9-4b27-9519-aa156e96c9cb" providerId="ADAL" clId="{F51FBC7F-E1BB-4718-AA1A-246E01888ADB}" dt="2023-06-29T00:39:56.248" v="2532" actId="1076"/>
          <ac:picMkLst>
            <pc:docMk/>
            <pc:sldMk cId="3400760466" sldId="383"/>
            <ac:picMk id="10" creationId="{A37EA4CE-5A49-7CDB-D9C2-1AFCA17310C3}"/>
          </ac:picMkLst>
        </pc:picChg>
        <pc:picChg chg="add mod">
          <ac:chgData name="David Hensle" userId="ed2c6474-51d9-4b27-9519-aa156e96c9cb" providerId="ADAL" clId="{F51FBC7F-E1BB-4718-AA1A-246E01888ADB}" dt="2023-06-29T00:40:30.382" v="2535" actId="1076"/>
          <ac:picMkLst>
            <pc:docMk/>
            <pc:sldMk cId="3400760466" sldId="383"/>
            <ac:picMk id="12" creationId="{FFE6353E-C59D-6622-886B-4BB53EFD1D34}"/>
          </ac:picMkLst>
        </pc:picChg>
      </pc:sldChg>
      <pc:sldChg chg="addSp delSp modSp add mod">
        <pc:chgData name="David Hensle" userId="ed2c6474-51d9-4b27-9519-aa156e96c9cb" providerId="ADAL" clId="{F51FBC7F-E1BB-4718-AA1A-246E01888ADB}" dt="2023-06-29T06:42:28.365" v="7901" actId="20577"/>
        <pc:sldMkLst>
          <pc:docMk/>
          <pc:sldMk cId="718649908" sldId="384"/>
        </pc:sldMkLst>
        <pc:spChg chg="mod">
          <ac:chgData name="David Hensle" userId="ed2c6474-51d9-4b27-9519-aa156e96c9cb" providerId="ADAL" clId="{F51FBC7F-E1BB-4718-AA1A-246E01888ADB}" dt="2023-06-29T05:52:36.021" v="3633" actId="20577"/>
          <ac:spMkLst>
            <pc:docMk/>
            <pc:sldMk cId="718649908" sldId="384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2:28.365" v="7901" actId="20577"/>
          <ac:spMkLst>
            <pc:docMk/>
            <pc:sldMk cId="718649908" sldId="384"/>
            <ac:spMk id="3" creationId="{3669B93A-5CB3-2A40-ECAE-D0731D8CEA37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6" creationId="{773856A0-8E69-8737-EF0D-35F3B6C145C1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7" creationId="{BB3EF660-7AEA-D5CF-EAA1-50B8BFA00BE1}"/>
          </ac:spMkLst>
        </pc:spChg>
        <pc:spChg chg="del">
          <ac:chgData name="David Hensle" userId="ed2c6474-51d9-4b27-9519-aa156e96c9cb" providerId="ADAL" clId="{F51FBC7F-E1BB-4718-AA1A-246E01888ADB}" dt="2023-06-29T05:54:58.425" v="3990" actId="478"/>
          <ac:spMkLst>
            <pc:docMk/>
            <pc:sldMk cId="718649908" sldId="384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5:56:27.100" v="4063" actId="478"/>
          <ac:spMkLst>
            <pc:docMk/>
            <pc:sldMk cId="718649908" sldId="384"/>
            <ac:spMk id="9" creationId="{EBF5C304-2265-FDE1-C367-6C1F5F188CF3}"/>
          </ac:spMkLst>
        </pc:spChg>
        <pc:spChg chg="del">
          <ac:chgData name="David Hensle" userId="ed2c6474-51d9-4b27-9519-aa156e96c9cb" providerId="ADAL" clId="{F51FBC7F-E1BB-4718-AA1A-246E01888ADB}" dt="2023-06-29T05:55:44.537" v="4048" actId="478"/>
          <ac:spMkLst>
            <pc:docMk/>
            <pc:sldMk cId="718649908" sldId="384"/>
            <ac:spMk id="10" creationId="{CEEDBB0B-68F1-390A-B2A9-DF0C9E241EB2}"/>
          </ac:spMkLst>
        </pc:spChg>
        <pc:spChg chg="add del">
          <ac:chgData name="David Hensle" userId="ed2c6474-51d9-4b27-9519-aa156e96c9cb" providerId="ADAL" clId="{F51FBC7F-E1BB-4718-AA1A-246E01888ADB}" dt="2023-06-29T05:54:52.845" v="3986" actId="22"/>
          <ac:spMkLst>
            <pc:docMk/>
            <pc:sldMk cId="718649908" sldId="384"/>
            <ac:spMk id="12" creationId="{C87162AE-D5F9-FF51-504D-A1E5C6516D0E}"/>
          </ac:spMkLst>
        </pc:spChg>
        <pc:spChg chg="add del">
          <ac:chgData name="David Hensle" userId="ed2c6474-51d9-4b27-9519-aa156e96c9cb" providerId="ADAL" clId="{F51FBC7F-E1BB-4718-AA1A-246E01888ADB}" dt="2023-06-29T05:55:56.484" v="4055" actId="22"/>
          <ac:spMkLst>
            <pc:docMk/>
            <pc:sldMk cId="718649908" sldId="384"/>
            <ac:spMk id="16" creationId="{1844BF9E-4D79-CCF0-5A18-43CD6E4F9549}"/>
          </ac:spMkLst>
        </pc:spChg>
        <pc:picChg chg="del mod">
          <ac:chgData name="David Hensle" userId="ed2c6474-51d9-4b27-9519-aa156e96c9cb" providerId="ADAL" clId="{F51FBC7F-E1BB-4718-AA1A-246E01888ADB}" dt="2023-06-29T05:55:52.120" v="4049" actId="478"/>
          <ac:picMkLst>
            <pc:docMk/>
            <pc:sldMk cId="718649908" sldId="384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5:54:56.515" v="3989" actId="478"/>
          <ac:picMkLst>
            <pc:docMk/>
            <pc:sldMk cId="718649908" sldId="384"/>
            <ac:picMk id="5" creationId="{34F75ECC-DFD8-3DA7-D678-B5EA7E7A0250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4" creationId="{286B6E27-6FF6-5CBC-9004-168575C1D3F5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8" creationId="{343905E2-77BE-D277-0CE5-841097B3CBAE}"/>
          </ac:picMkLst>
        </pc:picChg>
      </pc:sldChg>
      <pc:sldChg chg="addSp delSp modSp add mod modAnim">
        <pc:chgData name="David Hensle" userId="ed2c6474-51d9-4b27-9519-aa156e96c9cb" providerId="ADAL" clId="{F51FBC7F-E1BB-4718-AA1A-246E01888ADB}" dt="2023-06-29T06:18:07.249" v="5864" actId="207"/>
        <pc:sldMkLst>
          <pc:docMk/>
          <pc:sldMk cId="3604550307" sldId="385"/>
        </pc:sldMkLst>
        <pc:spChg chg="mod">
          <ac:chgData name="David Hensle" userId="ed2c6474-51d9-4b27-9519-aa156e96c9cb" providerId="ADAL" clId="{F51FBC7F-E1BB-4718-AA1A-246E01888ADB}" dt="2023-06-29T06:00:25.424" v="4590" actId="20577"/>
          <ac:spMkLst>
            <pc:docMk/>
            <pc:sldMk cId="3604550307" sldId="385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04:04.875" v="4820" actId="21"/>
          <ac:spMkLst>
            <pc:docMk/>
            <pc:sldMk cId="3604550307" sldId="385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7" creationId="{BB3EF660-7AEA-D5CF-EAA1-50B8BFA00BE1}"/>
          </ac:spMkLst>
        </pc:spChg>
        <pc:spChg chg="add del">
          <ac:chgData name="David Hensle" userId="ed2c6474-51d9-4b27-9519-aa156e96c9cb" providerId="ADAL" clId="{F51FBC7F-E1BB-4718-AA1A-246E01888ADB}" dt="2023-06-29T06:03:47.352" v="4812" actId="22"/>
          <ac:spMkLst>
            <pc:docMk/>
            <pc:sldMk cId="3604550307" sldId="385"/>
            <ac:spMk id="9" creationId="{D2F3A0F8-6B10-DF70-D07C-CF6094D82AFB}"/>
          </ac:spMkLst>
        </pc:spChg>
        <pc:spChg chg="add mod">
          <ac:chgData name="David Hensle" userId="ed2c6474-51d9-4b27-9519-aa156e96c9cb" providerId="ADAL" clId="{F51FBC7F-E1BB-4718-AA1A-246E01888ADB}" dt="2023-06-29T06:04:26.867" v="4836" actId="1076"/>
          <ac:spMkLst>
            <pc:docMk/>
            <pc:sldMk cId="3604550307" sldId="385"/>
            <ac:spMk id="13" creationId="{281E8851-426F-D854-8074-0438CA178F62}"/>
          </ac:spMkLst>
        </pc:spChg>
        <pc:spChg chg="add mod">
          <ac:chgData name="David Hensle" userId="ed2c6474-51d9-4b27-9519-aa156e96c9cb" providerId="ADAL" clId="{F51FBC7F-E1BB-4718-AA1A-246E01888ADB}" dt="2023-06-29T06:06:04.374" v="5018" actId="122"/>
          <ac:spMkLst>
            <pc:docMk/>
            <pc:sldMk cId="3604550307" sldId="385"/>
            <ac:spMk id="15" creationId="{76C8641A-0820-A85D-8643-1E6E1C9F642E}"/>
          </ac:spMkLst>
        </pc:spChg>
        <pc:spChg chg="add mod">
          <ac:chgData name="David Hensle" userId="ed2c6474-51d9-4b27-9519-aa156e96c9cb" providerId="ADAL" clId="{F51FBC7F-E1BB-4718-AA1A-246E01888ADB}" dt="2023-06-29T06:08:53.569" v="5104" actId="1076"/>
          <ac:spMkLst>
            <pc:docMk/>
            <pc:sldMk cId="3604550307" sldId="385"/>
            <ac:spMk id="16" creationId="{1B22E345-EA48-FC80-F95C-48F6722B1F9F}"/>
          </ac:spMkLst>
        </pc:spChg>
        <pc:spChg chg="add del">
          <ac:chgData name="David Hensle" userId="ed2c6474-51d9-4b27-9519-aa156e96c9cb" providerId="ADAL" clId="{F51FBC7F-E1BB-4718-AA1A-246E01888ADB}" dt="2023-06-29T06:06:25.163" v="5026" actId="22"/>
          <ac:spMkLst>
            <pc:docMk/>
            <pc:sldMk cId="3604550307" sldId="385"/>
            <ac:spMk id="19" creationId="{8489AFAF-A972-D181-8BD0-A6E06E1DFD65}"/>
          </ac:spMkLst>
        </pc:spChg>
        <pc:spChg chg="add del">
          <ac:chgData name="David Hensle" userId="ed2c6474-51d9-4b27-9519-aa156e96c9cb" providerId="ADAL" clId="{F51FBC7F-E1BB-4718-AA1A-246E01888ADB}" dt="2023-06-29T06:06:57.081" v="5035" actId="22"/>
          <ac:spMkLst>
            <pc:docMk/>
            <pc:sldMk cId="3604550307" sldId="385"/>
            <ac:spMk id="23" creationId="{2BB729BB-F185-E1CE-BBCF-CD57DB78FF60}"/>
          </ac:spMkLst>
        </pc:spChg>
        <pc:spChg chg="add del">
          <ac:chgData name="David Hensle" userId="ed2c6474-51d9-4b27-9519-aa156e96c9cb" providerId="ADAL" clId="{F51FBC7F-E1BB-4718-AA1A-246E01888ADB}" dt="2023-06-29T06:07:23.493" v="5058" actId="22"/>
          <ac:spMkLst>
            <pc:docMk/>
            <pc:sldMk cId="3604550307" sldId="385"/>
            <ac:spMk id="27" creationId="{DEEA3EAF-636C-C966-01F6-BFA2CF094853}"/>
          </ac:spMkLst>
        </pc:spChg>
        <pc:spChg chg="add del">
          <ac:chgData name="David Hensle" userId="ed2c6474-51d9-4b27-9519-aa156e96c9cb" providerId="ADAL" clId="{F51FBC7F-E1BB-4718-AA1A-246E01888ADB}" dt="2023-06-29T06:07:26.301" v="5060" actId="22"/>
          <ac:spMkLst>
            <pc:docMk/>
            <pc:sldMk cId="3604550307" sldId="385"/>
            <ac:spMk id="29" creationId="{83DAE0E5-EC38-82D6-B0E9-1D4A1B0C5791}"/>
          </ac:spMkLst>
        </pc:spChg>
        <pc:spChg chg="add mod">
          <ac:chgData name="David Hensle" userId="ed2c6474-51d9-4b27-9519-aa156e96c9cb" providerId="ADAL" clId="{F51FBC7F-E1BB-4718-AA1A-246E01888ADB}" dt="2023-06-29T06:08:15.223" v="5076" actId="14100"/>
          <ac:spMkLst>
            <pc:docMk/>
            <pc:sldMk cId="3604550307" sldId="385"/>
            <ac:spMk id="32" creationId="{BC4D9DB8-D4B7-0BD8-85A0-F1747E39DB0E}"/>
          </ac:spMkLst>
        </pc:spChg>
        <pc:spChg chg="add mod">
          <ac:chgData name="David Hensle" userId="ed2c6474-51d9-4b27-9519-aa156e96c9cb" providerId="ADAL" clId="{F51FBC7F-E1BB-4718-AA1A-246E01888ADB}" dt="2023-06-29T06:08:40.525" v="5101" actId="1076"/>
          <ac:spMkLst>
            <pc:docMk/>
            <pc:sldMk cId="3604550307" sldId="385"/>
            <ac:spMk id="33" creationId="{22A387D9-0EDE-7A5A-CBA6-F8A533D6762C}"/>
          </ac:spMkLst>
        </pc:spChg>
        <pc:spChg chg="add mod">
          <ac:chgData name="David Hensle" userId="ed2c6474-51d9-4b27-9519-aa156e96c9cb" providerId="ADAL" clId="{F51FBC7F-E1BB-4718-AA1A-246E01888ADB}" dt="2023-06-29T06:09:11.371" v="5111" actId="122"/>
          <ac:spMkLst>
            <pc:docMk/>
            <pc:sldMk cId="3604550307" sldId="385"/>
            <ac:spMk id="34" creationId="{7A39ADE8-CFA5-5D28-6B90-89B3B4CF78E8}"/>
          </ac:spMkLst>
        </pc:spChg>
        <pc:spChg chg="add mod">
          <ac:chgData name="David Hensle" userId="ed2c6474-51d9-4b27-9519-aa156e96c9cb" providerId="ADAL" clId="{F51FBC7F-E1BB-4718-AA1A-246E01888ADB}" dt="2023-06-29T06:09:29.161" v="5120" actId="20577"/>
          <ac:spMkLst>
            <pc:docMk/>
            <pc:sldMk cId="3604550307" sldId="385"/>
            <ac:spMk id="35" creationId="{7A9CC1D3-A43B-CB76-64A0-EEA1CDF2C8A8}"/>
          </ac:spMkLst>
        </pc:spChg>
        <pc:spChg chg="add mod">
          <ac:chgData name="David Hensle" userId="ed2c6474-51d9-4b27-9519-aa156e96c9cb" providerId="ADAL" clId="{F51FBC7F-E1BB-4718-AA1A-246E01888ADB}" dt="2023-06-29T06:18:07.249" v="5864" actId="207"/>
          <ac:spMkLst>
            <pc:docMk/>
            <pc:sldMk cId="3604550307" sldId="385"/>
            <ac:spMk id="36" creationId="{8AE05566-48FF-8FB2-161F-41610F604420}"/>
          </ac:spMkLst>
        </pc:spChg>
        <pc:picChg chg="add mod modCrop">
          <ac:chgData name="David Hensle" userId="ed2c6474-51d9-4b27-9519-aa156e96c9cb" providerId="ADAL" clId="{F51FBC7F-E1BB-4718-AA1A-246E01888ADB}" dt="2023-06-29T06:04:52.202" v="4838" actId="732"/>
          <ac:picMkLst>
            <pc:docMk/>
            <pc:sldMk cId="3604550307" sldId="385"/>
            <ac:picMk id="5" creationId="{2CD440A1-AABF-7DCF-3B1F-253E2E49DA36}"/>
          </ac:picMkLst>
        </pc:picChg>
        <pc:picChg chg="add mod">
          <ac:chgData name="David Hensle" userId="ed2c6474-51d9-4b27-9519-aa156e96c9cb" providerId="ADAL" clId="{F51FBC7F-E1BB-4718-AA1A-246E01888ADB}" dt="2023-06-29T06:05:57.135" v="5015" actId="1076"/>
          <ac:picMkLst>
            <pc:docMk/>
            <pc:sldMk cId="3604550307" sldId="385"/>
            <ac:picMk id="11" creationId="{06363917-EC62-EB2C-5F20-C8C8F01B42D9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8" creationId="{343905E2-77BE-D277-0CE5-841097B3CBAE}"/>
          </ac:picMkLst>
        </pc:picChg>
        <pc:picChg chg="add mod">
          <ac:chgData name="David Hensle" userId="ed2c6474-51d9-4b27-9519-aa156e96c9cb" providerId="ADAL" clId="{F51FBC7F-E1BB-4718-AA1A-246E01888ADB}" dt="2023-06-29T06:08:53.569" v="5104" actId="1076"/>
          <ac:picMkLst>
            <pc:docMk/>
            <pc:sldMk cId="3604550307" sldId="385"/>
            <ac:picMk id="21" creationId="{EFB7C011-A2DB-A03A-33EC-67D8CDD35703}"/>
          </ac:picMkLst>
        </pc:picChg>
        <pc:picChg chg="add del mod">
          <ac:chgData name="David Hensle" userId="ed2c6474-51d9-4b27-9519-aa156e96c9cb" providerId="ADAL" clId="{F51FBC7F-E1BB-4718-AA1A-246E01888ADB}" dt="2023-06-29T06:07:03.279" v="5038" actId="478"/>
          <ac:picMkLst>
            <pc:docMk/>
            <pc:sldMk cId="3604550307" sldId="385"/>
            <ac:picMk id="25" creationId="{624F2683-07DF-5C02-B7DB-7192AE28C8F7}"/>
          </ac:picMkLst>
        </pc:picChg>
        <pc:picChg chg="add mod">
          <ac:chgData name="David Hensle" userId="ed2c6474-51d9-4b27-9519-aa156e96c9cb" providerId="ADAL" clId="{F51FBC7F-E1BB-4718-AA1A-246E01888ADB}" dt="2023-06-29T06:09:18.174" v="5114" actId="1076"/>
          <ac:picMkLst>
            <pc:docMk/>
            <pc:sldMk cId="3604550307" sldId="385"/>
            <ac:picMk id="31" creationId="{D58C3518-FCAD-36B3-F0AB-FCD6A882C3DA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3:12.563" v="7914" actId="20577"/>
        <pc:sldMkLst>
          <pc:docMk/>
          <pc:sldMk cId="896312637" sldId="386"/>
        </pc:sldMkLst>
        <pc:spChg chg="mod">
          <ac:chgData name="David Hensle" userId="ed2c6474-51d9-4b27-9519-aa156e96c9cb" providerId="ADAL" clId="{F51FBC7F-E1BB-4718-AA1A-246E01888ADB}" dt="2023-06-29T06:11:57.353" v="5204" actId="20577"/>
          <ac:spMkLst>
            <pc:docMk/>
            <pc:sldMk cId="896312637" sldId="38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3:12.563" v="7914" actId="20577"/>
          <ac:spMkLst>
            <pc:docMk/>
            <pc:sldMk cId="896312637" sldId="386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8" creationId="{343905E2-77BE-D277-0CE5-841097B3CBAE}"/>
          </ac:picMkLst>
        </pc:picChg>
      </pc:sldChg>
      <pc:sldChg chg="modSp add mod">
        <pc:chgData name="David Hensle" userId="ed2c6474-51d9-4b27-9519-aa156e96c9cb" providerId="ADAL" clId="{F51FBC7F-E1BB-4718-AA1A-246E01888ADB}" dt="2023-06-29T06:37:05.363" v="7819" actId="20577"/>
        <pc:sldMkLst>
          <pc:docMk/>
          <pc:sldMk cId="289479297" sldId="387"/>
        </pc:sldMkLst>
        <pc:spChg chg="mod">
          <ac:chgData name="David Hensle" userId="ed2c6474-51d9-4b27-9519-aa156e96c9cb" providerId="ADAL" clId="{F51FBC7F-E1BB-4718-AA1A-246E01888ADB}" dt="2023-06-29T06:30:03.220" v="6732" actId="20577"/>
          <ac:spMkLst>
            <pc:docMk/>
            <pc:sldMk cId="289479297" sldId="387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6:37:05.363" v="7819" actId="20577"/>
          <ac:spMkLst>
            <pc:docMk/>
            <pc:sldMk cId="289479297" sldId="387"/>
            <ac:spMk id="6" creationId="{5A983CE3-1E43-0EDB-ABE5-35AB9DCBCE81}"/>
          </ac:spMkLst>
        </pc:spChg>
      </pc:sldChg>
      <pc:sldChg chg="addSp delSp modSp add mod modAnim">
        <pc:chgData name="David Hensle" userId="ed2c6474-51d9-4b27-9519-aa156e96c9cb" providerId="ADAL" clId="{F51FBC7F-E1BB-4718-AA1A-246E01888ADB}" dt="2023-06-29T06:40:15.035" v="7891"/>
        <pc:sldMkLst>
          <pc:docMk/>
          <pc:sldMk cId="1202221861" sldId="388"/>
        </pc:sldMkLst>
        <pc:spChg chg="mod">
          <ac:chgData name="David Hensle" userId="ed2c6474-51d9-4b27-9519-aa156e96c9cb" providerId="ADAL" clId="{F51FBC7F-E1BB-4718-AA1A-246E01888ADB}" dt="2023-06-29T06:22:12.276" v="6241" actId="20577"/>
          <ac:spMkLst>
            <pc:docMk/>
            <pc:sldMk cId="1202221861" sldId="388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29:32.530" v="6715" actId="14100"/>
          <ac:spMkLst>
            <pc:docMk/>
            <pc:sldMk cId="1202221861" sldId="388"/>
            <ac:spMk id="3" creationId="{3669B93A-5CB3-2A40-ECAE-D0731D8CEA37}"/>
          </ac:spMkLst>
        </pc:spChg>
        <pc:spChg chg="add del mod">
          <ac:chgData name="David Hensle" userId="ed2c6474-51d9-4b27-9519-aa156e96c9cb" providerId="ADAL" clId="{F51FBC7F-E1BB-4718-AA1A-246E01888ADB}" dt="2023-06-29T06:24:27.552" v="6350" actId="478"/>
          <ac:spMkLst>
            <pc:docMk/>
            <pc:sldMk cId="1202221861" sldId="388"/>
            <ac:spMk id="5" creationId="{F21CE0A5-A98C-B521-7367-3B2AB4B1408F}"/>
          </ac:spMkLst>
        </pc:spChg>
        <pc:spChg chg="add mod">
          <ac:chgData name="David Hensle" userId="ed2c6474-51d9-4b27-9519-aa156e96c9cb" providerId="ADAL" clId="{F51FBC7F-E1BB-4718-AA1A-246E01888ADB}" dt="2023-06-29T06:29:39.176" v="6718" actId="20577"/>
          <ac:spMkLst>
            <pc:docMk/>
            <pc:sldMk cId="1202221861" sldId="388"/>
            <ac:spMk id="12" creationId="{0C0A1635-B8E0-D724-9775-D8F58DC633B7}"/>
          </ac:spMkLst>
        </pc:spChg>
        <pc:picChg chg="add del mod">
          <ac:chgData name="David Hensle" userId="ed2c6474-51d9-4b27-9519-aa156e96c9cb" providerId="ADAL" clId="{F51FBC7F-E1BB-4718-AA1A-246E01888ADB}" dt="2023-06-29T06:25:55.273" v="6646" actId="478"/>
          <ac:picMkLst>
            <pc:docMk/>
            <pc:sldMk cId="1202221861" sldId="388"/>
            <ac:picMk id="7" creationId="{0DB4D391-3FC4-B2B1-4BB5-313F96A4ADED}"/>
          </ac:picMkLst>
        </pc:picChg>
        <pc:picChg chg="add mod">
          <ac:chgData name="David Hensle" userId="ed2c6474-51d9-4b27-9519-aa156e96c9cb" providerId="ADAL" clId="{F51FBC7F-E1BB-4718-AA1A-246E01888ADB}" dt="2023-06-29T06:29:42.254" v="6719" actId="1076"/>
          <ac:picMkLst>
            <pc:docMk/>
            <pc:sldMk cId="1202221861" sldId="388"/>
            <ac:picMk id="9" creationId="{03368EE8-2FB8-F790-5E38-BBD27BF97D1E}"/>
          </ac:picMkLst>
        </pc:picChg>
        <pc:picChg chg="add mod">
          <ac:chgData name="David Hensle" userId="ed2c6474-51d9-4b27-9519-aa156e96c9cb" providerId="ADAL" clId="{F51FBC7F-E1BB-4718-AA1A-246E01888ADB}" dt="2023-06-29T06:28:34.049" v="6650" actId="1076"/>
          <ac:picMkLst>
            <pc:docMk/>
            <pc:sldMk cId="1202221861" sldId="388"/>
            <ac:picMk id="11" creationId="{29268E80-DB6A-35ED-533C-42F0FDED751F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0:23.712" v="7892"/>
        <pc:sldMkLst>
          <pc:docMk/>
          <pc:sldMk cId="2375499865" sldId="389"/>
        </pc:sldMkLst>
        <pc:spChg chg="mod">
          <ac:chgData name="David Hensle" userId="ed2c6474-51d9-4b27-9519-aa156e96c9cb" providerId="ADAL" clId="{F51FBC7F-E1BB-4718-AA1A-246E01888ADB}" dt="2023-06-29T06:30:33.825" v="6746" actId="20577"/>
          <ac:spMkLst>
            <pc:docMk/>
            <pc:sldMk cId="2375499865" sldId="389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38:56.013" v="7889" actId="20577"/>
          <ac:spMkLst>
            <pc:docMk/>
            <pc:sldMk cId="2375499865" sldId="389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8" creationId="{343905E2-77BE-D277-0CE5-841097B3CBAE}"/>
          </ac:picMkLst>
        </pc:picChg>
      </pc:sldChg>
    </pc:docChg>
  </pc:docChgLst>
  <pc:docChgLst>
    <pc:chgData name="David Hensle" userId="ed2c6474-51d9-4b27-9519-aa156e96c9cb" providerId="ADAL" clId="{DBCDAD30-D9E0-4DF2-BAD2-29DE8DD83820}"/>
    <pc:docChg chg="custSel addSld delSld modSld sldOrd">
      <pc:chgData name="David Hensle" userId="ed2c6474-51d9-4b27-9519-aa156e96c9cb" providerId="ADAL" clId="{DBCDAD30-D9E0-4DF2-BAD2-29DE8DD83820}" dt="2023-10-24T18:17:45.236" v="9747" actId="20577"/>
      <pc:docMkLst>
        <pc:docMk/>
      </pc:docMkLst>
      <pc:sldChg chg="modSp mod">
        <pc:chgData name="David Hensle" userId="ed2c6474-51d9-4b27-9519-aa156e96c9cb" providerId="ADAL" clId="{DBCDAD30-D9E0-4DF2-BAD2-29DE8DD83820}" dt="2023-10-24T04:19:29.980" v="262" actId="20577"/>
        <pc:sldMkLst>
          <pc:docMk/>
          <pc:sldMk cId="2314142826" sldId="318"/>
        </pc:sldMkLst>
        <pc:spChg chg="mod">
          <ac:chgData name="David Hensle" userId="ed2c6474-51d9-4b27-9519-aa156e96c9cb" providerId="ADAL" clId="{DBCDAD30-D9E0-4DF2-BAD2-29DE8DD83820}" dt="2023-10-24T04:19:10.295" v="249" actId="20577"/>
          <ac:spMkLst>
            <pc:docMk/>
            <pc:sldMk cId="2314142826" sldId="318"/>
            <ac:spMk id="4" creationId="{00000000-0000-0000-0000-000000000000}"/>
          </ac:spMkLst>
        </pc:spChg>
        <pc:spChg chg="mod">
          <ac:chgData name="David Hensle" userId="ed2c6474-51d9-4b27-9519-aa156e96c9cb" providerId="ADAL" clId="{DBCDAD30-D9E0-4DF2-BAD2-29DE8DD83820}" dt="2023-10-24T04:19:29.980" v="262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del">
        <pc:chgData name="David Hensle" userId="ed2c6474-51d9-4b27-9519-aa156e96c9cb" providerId="ADAL" clId="{DBCDAD30-D9E0-4DF2-BAD2-29DE8DD83820}" dt="2023-10-24T05:31:26.582" v="9352" actId="47"/>
        <pc:sldMkLst>
          <pc:docMk/>
          <pc:sldMk cId="3593477108" sldId="375"/>
        </pc:sldMkLst>
      </pc:sldChg>
      <pc:sldChg chg="del">
        <pc:chgData name="David Hensle" userId="ed2c6474-51d9-4b27-9519-aa156e96c9cb" providerId="ADAL" clId="{DBCDAD30-D9E0-4DF2-BAD2-29DE8DD83820}" dt="2023-10-24T05:31:26.582" v="9352" actId="47"/>
        <pc:sldMkLst>
          <pc:docMk/>
          <pc:sldMk cId="935842944" sldId="376"/>
        </pc:sldMkLst>
      </pc:sldChg>
      <pc:sldChg chg="del">
        <pc:chgData name="David Hensle" userId="ed2c6474-51d9-4b27-9519-aa156e96c9cb" providerId="ADAL" clId="{DBCDAD30-D9E0-4DF2-BAD2-29DE8DD83820}" dt="2023-10-24T05:31:30.465" v="9353" actId="47"/>
        <pc:sldMkLst>
          <pc:docMk/>
          <pc:sldMk cId="3506928209" sldId="377"/>
        </pc:sldMkLst>
      </pc:sldChg>
      <pc:sldChg chg="modSp del mod">
        <pc:chgData name="David Hensle" userId="ed2c6474-51d9-4b27-9519-aa156e96c9cb" providerId="ADAL" clId="{DBCDAD30-D9E0-4DF2-BAD2-29DE8DD83820}" dt="2023-10-24T04:36:51.733" v="2417" actId="47"/>
        <pc:sldMkLst>
          <pc:docMk/>
          <pc:sldMk cId="764368104" sldId="381"/>
        </pc:sldMkLst>
        <pc:spChg chg="mod">
          <ac:chgData name="David Hensle" userId="ed2c6474-51d9-4b27-9519-aa156e96c9cb" providerId="ADAL" clId="{DBCDAD30-D9E0-4DF2-BAD2-29DE8DD83820}" dt="2023-10-24T04:18:58.023" v="227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del">
        <pc:chgData name="David Hensle" userId="ed2c6474-51d9-4b27-9519-aa156e96c9cb" providerId="ADAL" clId="{DBCDAD30-D9E0-4DF2-BAD2-29DE8DD83820}" dt="2023-10-24T05:31:26.582" v="9352" actId="47"/>
        <pc:sldMkLst>
          <pc:docMk/>
          <pc:sldMk cId="2541126062" sldId="382"/>
        </pc:sldMkLst>
      </pc:sldChg>
      <pc:sldChg chg="del">
        <pc:chgData name="David Hensle" userId="ed2c6474-51d9-4b27-9519-aa156e96c9cb" providerId="ADAL" clId="{DBCDAD30-D9E0-4DF2-BAD2-29DE8DD83820}" dt="2023-10-24T05:31:30.465" v="9353" actId="47"/>
        <pc:sldMkLst>
          <pc:docMk/>
          <pc:sldMk cId="718649908" sldId="384"/>
        </pc:sldMkLst>
      </pc:sldChg>
      <pc:sldChg chg="del">
        <pc:chgData name="David Hensle" userId="ed2c6474-51d9-4b27-9519-aa156e96c9cb" providerId="ADAL" clId="{DBCDAD30-D9E0-4DF2-BAD2-29DE8DD83820}" dt="2023-10-24T05:31:30.465" v="9353" actId="47"/>
        <pc:sldMkLst>
          <pc:docMk/>
          <pc:sldMk cId="3604550307" sldId="385"/>
        </pc:sldMkLst>
      </pc:sldChg>
      <pc:sldChg chg="del">
        <pc:chgData name="David Hensle" userId="ed2c6474-51d9-4b27-9519-aa156e96c9cb" providerId="ADAL" clId="{DBCDAD30-D9E0-4DF2-BAD2-29DE8DD83820}" dt="2023-10-24T05:31:30.465" v="9353" actId="47"/>
        <pc:sldMkLst>
          <pc:docMk/>
          <pc:sldMk cId="896312637" sldId="386"/>
        </pc:sldMkLst>
      </pc:sldChg>
      <pc:sldChg chg="del">
        <pc:chgData name="David Hensle" userId="ed2c6474-51d9-4b27-9519-aa156e96c9cb" providerId="ADAL" clId="{DBCDAD30-D9E0-4DF2-BAD2-29DE8DD83820}" dt="2023-10-24T05:31:30.465" v="9353" actId="47"/>
        <pc:sldMkLst>
          <pc:docMk/>
          <pc:sldMk cId="289479297" sldId="387"/>
        </pc:sldMkLst>
      </pc:sldChg>
      <pc:sldChg chg="del">
        <pc:chgData name="David Hensle" userId="ed2c6474-51d9-4b27-9519-aa156e96c9cb" providerId="ADAL" clId="{DBCDAD30-D9E0-4DF2-BAD2-29DE8DD83820}" dt="2023-10-24T05:31:30.465" v="9353" actId="47"/>
        <pc:sldMkLst>
          <pc:docMk/>
          <pc:sldMk cId="1202221861" sldId="388"/>
        </pc:sldMkLst>
      </pc:sldChg>
      <pc:sldChg chg="del">
        <pc:chgData name="David Hensle" userId="ed2c6474-51d9-4b27-9519-aa156e96c9cb" providerId="ADAL" clId="{DBCDAD30-D9E0-4DF2-BAD2-29DE8DD83820}" dt="2023-10-24T05:31:30.465" v="9353" actId="47"/>
        <pc:sldMkLst>
          <pc:docMk/>
          <pc:sldMk cId="2375499865" sldId="389"/>
        </pc:sldMkLst>
      </pc:sldChg>
      <pc:sldChg chg="del">
        <pc:chgData name="David Hensle" userId="ed2c6474-51d9-4b27-9519-aa156e96c9cb" providerId="ADAL" clId="{DBCDAD30-D9E0-4DF2-BAD2-29DE8DD83820}" dt="2023-10-24T05:31:26.582" v="9352" actId="47"/>
        <pc:sldMkLst>
          <pc:docMk/>
          <pc:sldMk cId="3166356899" sldId="390"/>
        </pc:sldMkLst>
      </pc:sldChg>
      <pc:sldChg chg="del">
        <pc:chgData name="David Hensle" userId="ed2c6474-51d9-4b27-9519-aa156e96c9cb" providerId="ADAL" clId="{DBCDAD30-D9E0-4DF2-BAD2-29DE8DD83820}" dt="2023-10-24T05:31:26.582" v="9352" actId="47"/>
        <pc:sldMkLst>
          <pc:docMk/>
          <pc:sldMk cId="1548491640" sldId="391"/>
        </pc:sldMkLst>
      </pc:sldChg>
      <pc:sldChg chg="del">
        <pc:chgData name="David Hensle" userId="ed2c6474-51d9-4b27-9519-aa156e96c9cb" providerId="ADAL" clId="{DBCDAD30-D9E0-4DF2-BAD2-29DE8DD83820}" dt="2023-10-24T05:31:26.582" v="9352" actId="47"/>
        <pc:sldMkLst>
          <pc:docMk/>
          <pc:sldMk cId="2373170637" sldId="392"/>
        </pc:sldMkLst>
      </pc:sldChg>
      <pc:sldChg chg="del">
        <pc:chgData name="David Hensle" userId="ed2c6474-51d9-4b27-9519-aa156e96c9cb" providerId="ADAL" clId="{DBCDAD30-D9E0-4DF2-BAD2-29DE8DD83820}" dt="2023-10-24T05:31:26.582" v="9352" actId="47"/>
        <pc:sldMkLst>
          <pc:docMk/>
          <pc:sldMk cId="3017853125" sldId="393"/>
        </pc:sldMkLst>
      </pc:sldChg>
      <pc:sldChg chg="modSp add mod">
        <pc:chgData name="David Hensle" userId="ed2c6474-51d9-4b27-9519-aa156e96c9cb" providerId="ADAL" clId="{DBCDAD30-D9E0-4DF2-BAD2-29DE8DD83820}" dt="2023-10-24T18:17:45.236" v="9747" actId="20577"/>
        <pc:sldMkLst>
          <pc:docMk/>
          <pc:sldMk cId="1313438569" sldId="394"/>
        </pc:sldMkLst>
        <pc:spChg chg="mod">
          <ac:chgData name="David Hensle" userId="ed2c6474-51d9-4b27-9519-aa156e96c9cb" providerId="ADAL" clId="{DBCDAD30-D9E0-4DF2-BAD2-29DE8DD83820}" dt="2023-10-24T04:19:37.378" v="272" actId="20577"/>
          <ac:spMkLst>
            <pc:docMk/>
            <pc:sldMk cId="1313438569" sldId="394"/>
            <ac:spMk id="2" creationId="{3993AD63-A56D-A9C2-E15C-E689EE5C0362}"/>
          </ac:spMkLst>
        </pc:spChg>
        <pc:spChg chg="mod">
          <ac:chgData name="David Hensle" userId="ed2c6474-51d9-4b27-9519-aa156e96c9cb" providerId="ADAL" clId="{DBCDAD30-D9E0-4DF2-BAD2-29DE8DD83820}" dt="2023-10-24T18:17:45.236" v="9747" actId="20577"/>
          <ac:spMkLst>
            <pc:docMk/>
            <pc:sldMk cId="1313438569" sldId="394"/>
            <ac:spMk id="3" creationId="{C3BB5E95-0F79-8E27-EDFA-680166EEF6D1}"/>
          </ac:spMkLst>
        </pc:spChg>
      </pc:sldChg>
      <pc:sldChg chg="modSp new mod">
        <pc:chgData name="David Hensle" userId="ed2c6474-51d9-4b27-9519-aa156e96c9cb" providerId="ADAL" clId="{DBCDAD30-D9E0-4DF2-BAD2-29DE8DD83820}" dt="2023-10-24T04:36:22.675" v="2416" actId="14"/>
        <pc:sldMkLst>
          <pc:docMk/>
          <pc:sldMk cId="2294005008" sldId="395"/>
        </pc:sldMkLst>
        <pc:spChg chg="mod">
          <ac:chgData name="David Hensle" userId="ed2c6474-51d9-4b27-9519-aa156e96c9cb" providerId="ADAL" clId="{DBCDAD30-D9E0-4DF2-BAD2-29DE8DD83820}" dt="2023-10-24T04:31:22.470" v="1200" actId="20577"/>
          <ac:spMkLst>
            <pc:docMk/>
            <pc:sldMk cId="2294005008" sldId="395"/>
            <ac:spMk id="2" creationId="{5DAA9D34-9984-D07E-9667-54F1451B08C9}"/>
          </ac:spMkLst>
        </pc:spChg>
        <pc:spChg chg="mod">
          <ac:chgData name="David Hensle" userId="ed2c6474-51d9-4b27-9519-aa156e96c9cb" providerId="ADAL" clId="{DBCDAD30-D9E0-4DF2-BAD2-29DE8DD83820}" dt="2023-10-24T04:36:22.675" v="2416" actId="14"/>
          <ac:spMkLst>
            <pc:docMk/>
            <pc:sldMk cId="2294005008" sldId="395"/>
            <ac:spMk id="3" creationId="{CEE955CE-CDE2-FE13-B7EA-C7BD9C015E58}"/>
          </ac:spMkLst>
        </pc:spChg>
      </pc:sldChg>
      <pc:sldChg chg="modSp new mod">
        <pc:chgData name="David Hensle" userId="ed2c6474-51d9-4b27-9519-aa156e96c9cb" providerId="ADAL" clId="{DBCDAD30-D9E0-4DF2-BAD2-29DE8DD83820}" dt="2023-10-24T04:45:11.431" v="3994" actId="20577"/>
        <pc:sldMkLst>
          <pc:docMk/>
          <pc:sldMk cId="3682425437" sldId="396"/>
        </pc:sldMkLst>
        <pc:spChg chg="mod">
          <ac:chgData name="David Hensle" userId="ed2c6474-51d9-4b27-9519-aa156e96c9cb" providerId="ADAL" clId="{DBCDAD30-D9E0-4DF2-BAD2-29DE8DD83820}" dt="2023-10-24T04:39:17.992" v="2813" actId="20577"/>
          <ac:spMkLst>
            <pc:docMk/>
            <pc:sldMk cId="3682425437" sldId="396"/>
            <ac:spMk id="2" creationId="{D4AE4DB7-C76C-19B0-733C-20A24E3E7E20}"/>
          </ac:spMkLst>
        </pc:spChg>
        <pc:spChg chg="mod">
          <ac:chgData name="David Hensle" userId="ed2c6474-51d9-4b27-9519-aa156e96c9cb" providerId="ADAL" clId="{DBCDAD30-D9E0-4DF2-BAD2-29DE8DD83820}" dt="2023-10-24T04:45:11.431" v="3994" actId="20577"/>
          <ac:spMkLst>
            <pc:docMk/>
            <pc:sldMk cId="3682425437" sldId="396"/>
            <ac:spMk id="3" creationId="{607D262C-C3D4-E9CF-5BD0-5E851F83ABB5}"/>
          </ac:spMkLst>
        </pc:spChg>
      </pc:sldChg>
      <pc:sldChg chg="addSp delSp modSp add mod">
        <pc:chgData name="David Hensle" userId="ed2c6474-51d9-4b27-9519-aa156e96c9cb" providerId="ADAL" clId="{DBCDAD30-D9E0-4DF2-BAD2-29DE8DD83820}" dt="2023-10-24T04:54:12.013" v="4373" actId="20577"/>
        <pc:sldMkLst>
          <pc:docMk/>
          <pc:sldMk cId="3690083737" sldId="397"/>
        </pc:sldMkLst>
        <pc:spChg chg="mod">
          <ac:chgData name="David Hensle" userId="ed2c6474-51d9-4b27-9519-aa156e96c9cb" providerId="ADAL" clId="{DBCDAD30-D9E0-4DF2-BAD2-29DE8DD83820}" dt="2023-10-24T04:54:12.013" v="4373" actId="20577"/>
          <ac:spMkLst>
            <pc:docMk/>
            <pc:sldMk cId="3690083737" sldId="397"/>
            <ac:spMk id="2" creationId="{5DAA9D34-9984-D07E-9667-54F1451B08C9}"/>
          </ac:spMkLst>
        </pc:spChg>
        <pc:spChg chg="mod">
          <ac:chgData name="David Hensle" userId="ed2c6474-51d9-4b27-9519-aa156e96c9cb" providerId="ADAL" clId="{DBCDAD30-D9E0-4DF2-BAD2-29DE8DD83820}" dt="2023-10-24T04:52:25.400" v="4351" actId="20577"/>
          <ac:spMkLst>
            <pc:docMk/>
            <pc:sldMk cId="3690083737" sldId="397"/>
            <ac:spMk id="3" creationId="{CEE955CE-CDE2-FE13-B7EA-C7BD9C015E58}"/>
          </ac:spMkLst>
        </pc:spChg>
        <pc:picChg chg="add del mod">
          <ac:chgData name="David Hensle" userId="ed2c6474-51d9-4b27-9519-aa156e96c9cb" providerId="ADAL" clId="{DBCDAD30-D9E0-4DF2-BAD2-29DE8DD83820}" dt="2023-10-24T04:53:52.972" v="4363" actId="478"/>
          <ac:picMkLst>
            <pc:docMk/>
            <pc:sldMk cId="3690083737" sldId="397"/>
            <ac:picMk id="5" creationId="{18B8A3C4-62CB-F144-822C-6AE61AE7A54C}"/>
          </ac:picMkLst>
        </pc:picChg>
        <pc:picChg chg="add mod modCrop">
          <ac:chgData name="David Hensle" userId="ed2c6474-51d9-4b27-9519-aa156e96c9cb" providerId="ADAL" clId="{DBCDAD30-D9E0-4DF2-BAD2-29DE8DD83820}" dt="2023-10-24T04:53:20.945" v="4362" actId="732"/>
          <ac:picMkLst>
            <pc:docMk/>
            <pc:sldMk cId="3690083737" sldId="397"/>
            <ac:picMk id="7" creationId="{7B328C3E-7E49-B652-85DA-5BCFC3A44517}"/>
          </ac:picMkLst>
        </pc:picChg>
        <pc:picChg chg="add mod">
          <ac:chgData name="David Hensle" userId="ed2c6474-51d9-4b27-9519-aa156e96c9cb" providerId="ADAL" clId="{DBCDAD30-D9E0-4DF2-BAD2-29DE8DD83820}" dt="2023-10-24T04:53:10.451" v="4360" actId="1076"/>
          <ac:picMkLst>
            <pc:docMk/>
            <pc:sldMk cId="3690083737" sldId="397"/>
            <ac:picMk id="9" creationId="{68980AC4-C734-3B26-46C0-6CB71BC6A5BB}"/>
          </ac:picMkLst>
        </pc:picChg>
        <pc:picChg chg="add mod">
          <ac:chgData name="David Hensle" userId="ed2c6474-51d9-4b27-9519-aa156e96c9cb" providerId="ADAL" clId="{DBCDAD30-D9E0-4DF2-BAD2-29DE8DD83820}" dt="2023-10-24T04:53:58.824" v="4367" actId="1076"/>
          <ac:picMkLst>
            <pc:docMk/>
            <pc:sldMk cId="3690083737" sldId="397"/>
            <ac:picMk id="11" creationId="{C29AF646-AD47-512D-67D2-52DE463CB596}"/>
          </ac:picMkLst>
        </pc:picChg>
      </pc:sldChg>
      <pc:sldChg chg="add del">
        <pc:chgData name="David Hensle" userId="ed2c6474-51d9-4b27-9519-aa156e96c9cb" providerId="ADAL" clId="{DBCDAD30-D9E0-4DF2-BAD2-29DE8DD83820}" dt="2023-10-24T05:31:26.582" v="9352" actId="47"/>
        <pc:sldMkLst>
          <pc:docMk/>
          <pc:sldMk cId="3628181706" sldId="398"/>
        </pc:sldMkLst>
      </pc:sldChg>
      <pc:sldChg chg="addSp delSp modSp add mod">
        <pc:chgData name="David Hensle" userId="ed2c6474-51d9-4b27-9519-aa156e96c9cb" providerId="ADAL" clId="{DBCDAD30-D9E0-4DF2-BAD2-29DE8DD83820}" dt="2023-10-24T05:00:25.894" v="5166" actId="1076"/>
        <pc:sldMkLst>
          <pc:docMk/>
          <pc:sldMk cId="3107618024" sldId="399"/>
        </pc:sldMkLst>
        <pc:spChg chg="mod">
          <ac:chgData name="David Hensle" userId="ed2c6474-51d9-4b27-9519-aa156e96c9cb" providerId="ADAL" clId="{DBCDAD30-D9E0-4DF2-BAD2-29DE8DD83820}" dt="2023-10-24T04:54:17.169" v="4376" actId="20577"/>
          <ac:spMkLst>
            <pc:docMk/>
            <pc:sldMk cId="3107618024" sldId="399"/>
            <ac:spMk id="2" creationId="{5DAA9D34-9984-D07E-9667-54F1451B08C9}"/>
          </ac:spMkLst>
        </pc:spChg>
        <pc:spChg chg="mod">
          <ac:chgData name="David Hensle" userId="ed2c6474-51d9-4b27-9519-aa156e96c9cb" providerId="ADAL" clId="{DBCDAD30-D9E0-4DF2-BAD2-29DE8DD83820}" dt="2023-10-24T04:58:50.494" v="5160" actId="14"/>
          <ac:spMkLst>
            <pc:docMk/>
            <pc:sldMk cId="3107618024" sldId="399"/>
            <ac:spMk id="3" creationId="{CEE955CE-CDE2-FE13-B7EA-C7BD9C015E58}"/>
          </ac:spMkLst>
        </pc:spChg>
        <pc:picChg chg="add mod">
          <ac:chgData name="David Hensle" userId="ed2c6474-51d9-4b27-9519-aa156e96c9cb" providerId="ADAL" clId="{DBCDAD30-D9E0-4DF2-BAD2-29DE8DD83820}" dt="2023-10-24T05:00:24.767" v="5165" actId="1076"/>
          <ac:picMkLst>
            <pc:docMk/>
            <pc:sldMk cId="3107618024" sldId="399"/>
            <ac:picMk id="5" creationId="{72D8136F-F054-651E-2CB7-5147C3734203}"/>
          </ac:picMkLst>
        </pc:picChg>
        <pc:picChg chg="del">
          <ac:chgData name="David Hensle" userId="ed2c6474-51d9-4b27-9519-aa156e96c9cb" providerId="ADAL" clId="{DBCDAD30-D9E0-4DF2-BAD2-29DE8DD83820}" dt="2023-10-24T04:54:20.898" v="4377" actId="478"/>
          <ac:picMkLst>
            <pc:docMk/>
            <pc:sldMk cId="3107618024" sldId="399"/>
            <ac:picMk id="7" creationId="{7B328C3E-7E49-B652-85DA-5BCFC3A44517}"/>
          </ac:picMkLst>
        </pc:picChg>
        <pc:picChg chg="add mod">
          <ac:chgData name="David Hensle" userId="ed2c6474-51d9-4b27-9519-aa156e96c9cb" providerId="ADAL" clId="{DBCDAD30-D9E0-4DF2-BAD2-29DE8DD83820}" dt="2023-10-24T05:00:25.894" v="5166" actId="1076"/>
          <ac:picMkLst>
            <pc:docMk/>
            <pc:sldMk cId="3107618024" sldId="399"/>
            <ac:picMk id="8" creationId="{46C7167F-6980-4C23-0036-14B18FEFCA9E}"/>
          </ac:picMkLst>
        </pc:picChg>
        <pc:picChg chg="del">
          <ac:chgData name="David Hensle" userId="ed2c6474-51d9-4b27-9519-aa156e96c9cb" providerId="ADAL" clId="{DBCDAD30-D9E0-4DF2-BAD2-29DE8DD83820}" dt="2023-10-24T04:54:20.898" v="4377" actId="478"/>
          <ac:picMkLst>
            <pc:docMk/>
            <pc:sldMk cId="3107618024" sldId="399"/>
            <ac:picMk id="9" creationId="{68980AC4-C734-3B26-46C0-6CB71BC6A5BB}"/>
          </ac:picMkLst>
        </pc:picChg>
        <pc:picChg chg="del">
          <ac:chgData name="David Hensle" userId="ed2c6474-51d9-4b27-9519-aa156e96c9cb" providerId="ADAL" clId="{DBCDAD30-D9E0-4DF2-BAD2-29DE8DD83820}" dt="2023-10-24T04:54:20.898" v="4377" actId="478"/>
          <ac:picMkLst>
            <pc:docMk/>
            <pc:sldMk cId="3107618024" sldId="399"/>
            <ac:picMk id="11" creationId="{C29AF646-AD47-512D-67D2-52DE463CB596}"/>
          </ac:picMkLst>
        </pc:picChg>
      </pc:sldChg>
      <pc:sldChg chg="addSp delSp modSp add mod">
        <pc:chgData name="David Hensle" userId="ed2c6474-51d9-4b27-9519-aa156e96c9cb" providerId="ADAL" clId="{DBCDAD30-D9E0-4DF2-BAD2-29DE8DD83820}" dt="2023-10-24T05:26:24.291" v="8488" actId="255"/>
        <pc:sldMkLst>
          <pc:docMk/>
          <pc:sldMk cId="785055142" sldId="400"/>
        </pc:sldMkLst>
        <pc:spChg chg="mod">
          <ac:chgData name="David Hensle" userId="ed2c6474-51d9-4b27-9519-aa156e96c9cb" providerId="ADAL" clId="{DBCDAD30-D9E0-4DF2-BAD2-29DE8DD83820}" dt="2023-10-24T05:01:01.263" v="5169" actId="20577"/>
          <ac:spMkLst>
            <pc:docMk/>
            <pc:sldMk cId="785055142" sldId="400"/>
            <ac:spMk id="2" creationId="{5DAA9D34-9984-D07E-9667-54F1451B08C9}"/>
          </ac:spMkLst>
        </pc:spChg>
        <pc:spChg chg="mod">
          <ac:chgData name="David Hensle" userId="ed2c6474-51d9-4b27-9519-aa156e96c9cb" providerId="ADAL" clId="{DBCDAD30-D9E0-4DF2-BAD2-29DE8DD83820}" dt="2023-10-24T05:26:24.291" v="8488" actId="255"/>
          <ac:spMkLst>
            <pc:docMk/>
            <pc:sldMk cId="785055142" sldId="400"/>
            <ac:spMk id="3" creationId="{CEE955CE-CDE2-FE13-B7EA-C7BD9C015E58}"/>
          </ac:spMkLst>
        </pc:spChg>
        <pc:picChg chg="del">
          <ac:chgData name="David Hensle" userId="ed2c6474-51d9-4b27-9519-aa156e96c9cb" providerId="ADAL" clId="{DBCDAD30-D9E0-4DF2-BAD2-29DE8DD83820}" dt="2023-10-24T05:03:59.805" v="5994" actId="478"/>
          <ac:picMkLst>
            <pc:docMk/>
            <pc:sldMk cId="785055142" sldId="400"/>
            <ac:picMk id="5" creationId="{72D8136F-F054-651E-2CB7-5147C3734203}"/>
          </ac:picMkLst>
        </pc:picChg>
        <pc:picChg chg="add mod">
          <ac:chgData name="David Hensle" userId="ed2c6474-51d9-4b27-9519-aa156e96c9cb" providerId="ADAL" clId="{DBCDAD30-D9E0-4DF2-BAD2-29DE8DD83820}" dt="2023-10-24T05:04:25.310" v="5997" actId="1076"/>
          <ac:picMkLst>
            <pc:docMk/>
            <pc:sldMk cId="785055142" sldId="400"/>
            <ac:picMk id="6" creationId="{78B435EA-B16B-E075-1B4B-0FE497D3415E}"/>
          </ac:picMkLst>
        </pc:picChg>
        <pc:picChg chg="del">
          <ac:chgData name="David Hensle" userId="ed2c6474-51d9-4b27-9519-aa156e96c9cb" providerId="ADAL" clId="{DBCDAD30-D9E0-4DF2-BAD2-29DE8DD83820}" dt="2023-10-24T05:04:01.191" v="5995" actId="478"/>
          <ac:picMkLst>
            <pc:docMk/>
            <pc:sldMk cId="785055142" sldId="400"/>
            <ac:picMk id="8" creationId="{46C7167F-6980-4C23-0036-14B18FEFCA9E}"/>
          </ac:picMkLst>
        </pc:picChg>
      </pc:sldChg>
      <pc:sldChg chg="addSp delSp modSp add mod ord">
        <pc:chgData name="David Hensle" userId="ed2c6474-51d9-4b27-9519-aa156e96c9cb" providerId="ADAL" clId="{DBCDAD30-D9E0-4DF2-BAD2-29DE8DD83820}" dt="2023-10-24T05:13:12.337" v="6861" actId="1076"/>
        <pc:sldMkLst>
          <pc:docMk/>
          <pc:sldMk cId="4090621890" sldId="401"/>
        </pc:sldMkLst>
        <pc:spChg chg="mod">
          <ac:chgData name="David Hensle" userId="ed2c6474-51d9-4b27-9519-aa156e96c9cb" providerId="ADAL" clId="{DBCDAD30-D9E0-4DF2-BAD2-29DE8DD83820}" dt="2023-10-24T05:04:44.746" v="6004" actId="20577"/>
          <ac:spMkLst>
            <pc:docMk/>
            <pc:sldMk cId="4090621890" sldId="401"/>
            <ac:spMk id="2" creationId="{5DAA9D34-9984-D07E-9667-54F1451B08C9}"/>
          </ac:spMkLst>
        </pc:spChg>
        <pc:spChg chg="mod">
          <ac:chgData name="David Hensle" userId="ed2c6474-51d9-4b27-9519-aa156e96c9cb" providerId="ADAL" clId="{DBCDAD30-D9E0-4DF2-BAD2-29DE8DD83820}" dt="2023-10-24T05:10:13.367" v="6853" actId="20577"/>
          <ac:spMkLst>
            <pc:docMk/>
            <pc:sldMk cId="4090621890" sldId="401"/>
            <ac:spMk id="3" creationId="{CEE955CE-CDE2-FE13-B7EA-C7BD9C015E58}"/>
          </ac:spMkLst>
        </pc:spChg>
        <pc:picChg chg="del">
          <ac:chgData name="David Hensle" userId="ed2c6474-51d9-4b27-9519-aa156e96c9cb" providerId="ADAL" clId="{DBCDAD30-D9E0-4DF2-BAD2-29DE8DD83820}" dt="2023-10-24T05:08:02.300" v="6615" actId="478"/>
          <ac:picMkLst>
            <pc:docMk/>
            <pc:sldMk cId="4090621890" sldId="401"/>
            <ac:picMk id="5" creationId="{72D8136F-F054-651E-2CB7-5147C3734203}"/>
          </ac:picMkLst>
        </pc:picChg>
        <pc:picChg chg="add mod">
          <ac:chgData name="David Hensle" userId="ed2c6474-51d9-4b27-9519-aa156e96c9cb" providerId="ADAL" clId="{DBCDAD30-D9E0-4DF2-BAD2-29DE8DD83820}" dt="2023-10-24T05:12:35.646" v="6857" actId="1076"/>
          <ac:picMkLst>
            <pc:docMk/>
            <pc:sldMk cId="4090621890" sldId="401"/>
            <ac:picMk id="6" creationId="{1DF1D030-B24C-1431-6AF8-523AE6550A49}"/>
          </ac:picMkLst>
        </pc:picChg>
        <pc:picChg chg="del">
          <ac:chgData name="David Hensle" userId="ed2c6474-51d9-4b27-9519-aa156e96c9cb" providerId="ADAL" clId="{DBCDAD30-D9E0-4DF2-BAD2-29DE8DD83820}" dt="2023-10-24T05:08:02.300" v="6615" actId="478"/>
          <ac:picMkLst>
            <pc:docMk/>
            <pc:sldMk cId="4090621890" sldId="401"/>
            <ac:picMk id="8" creationId="{46C7167F-6980-4C23-0036-14B18FEFCA9E}"/>
          </ac:picMkLst>
        </pc:picChg>
        <pc:picChg chg="add mod">
          <ac:chgData name="David Hensle" userId="ed2c6474-51d9-4b27-9519-aa156e96c9cb" providerId="ADAL" clId="{DBCDAD30-D9E0-4DF2-BAD2-29DE8DD83820}" dt="2023-10-24T05:13:12.337" v="6861" actId="1076"/>
          <ac:picMkLst>
            <pc:docMk/>
            <pc:sldMk cId="4090621890" sldId="401"/>
            <ac:picMk id="9" creationId="{7D1F8F13-636F-D02D-D93B-C9CC4279EF9C}"/>
          </ac:picMkLst>
        </pc:picChg>
      </pc:sldChg>
      <pc:sldChg chg="addSp delSp modSp add mod">
        <pc:chgData name="David Hensle" userId="ed2c6474-51d9-4b27-9519-aa156e96c9cb" providerId="ADAL" clId="{DBCDAD30-D9E0-4DF2-BAD2-29DE8DD83820}" dt="2023-10-24T05:21:34.678" v="7935" actId="1076"/>
        <pc:sldMkLst>
          <pc:docMk/>
          <pc:sldMk cId="3325621288" sldId="402"/>
        </pc:sldMkLst>
        <pc:spChg chg="mod">
          <ac:chgData name="David Hensle" userId="ed2c6474-51d9-4b27-9519-aa156e96c9cb" providerId="ADAL" clId="{DBCDAD30-D9E0-4DF2-BAD2-29DE8DD83820}" dt="2023-10-24T05:13:34.898" v="6916" actId="20577"/>
          <ac:spMkLst>
            <pc:docMk/>
            <pc:sldMk cId="3325621288" sldId="402"/>
            <ac:spMk id="2" creationId="{5DAA9D34-9984-D07E-9667-54F1451B08C9}"/>
          </ac:spMkLst>
        </pc:spChg>
        <pc:spChg chg="mod">
          <ac:chgData name="David Hensle" userId="ed2c6474-51d9-4b27-9519-aa156e96c9cb" providerId="ADAL" clId="{DBCDAD30-D9E0-4DF2-BAD2-29DE8DD83820}" dt="2023-10-24T05:20:17.310" v="7931" actId="1076"/>
          <ac:spMkLst>
            <pc:docMk/>
            <pc:sldMk cId="3325621288" sldId="402"/>
            <ac:spMk id="3" creationId="{CEE955CE-CDE2-FE13-B7EA-C7BD9C015E58}"/>
          </ac:spMkLst>
        </pc:spChg>
        <pc:picChg chg="add mod">
          <ac:chgData name="David Hensle" userId="ed2c6474-51d9-4b27-9519-aa156e96c9cb" providerId="ADAL" clId="{DBCDAD30-D9E0-4DF2-BAD2-29DE8DD83820}" dt="2023-10-24T05:20:20.544" v="7933" actId="1076"/>
          <ac:picMkLst>
            <pc:docMk/>
            <pc:sldMk cId="3325621288" sldId="402"/>
            <ac:picMk id="5" creationId="{ABCF79EC-BFE2-A17D-2178-A5B2E2331F5D}"/>
          </ac:picMkLst>
        </pc:picChg>
        <pc:picChg chg="del">
          <ac:chgData name="David Hensle" userId="ed2c6474-51d9-4b27-9519-aa156e96c9cb" providerId="ADAL" clId="{DBCDAD30-D9E0-4DF2-BAD2-29DE8DD83820}" dt="2023-10-24T05:16:10.458" v="7506" actId="478"/>
          <ac:picMkLst>
            <pc:docMk/>
            <pc:sldMk cId="3325621288" sldId="402"/>
            <ac:picMk id="6" creationId="{1DF1D030-B24C-1431-6AF8-523AE6550A49}"/>
          </ac:picMkLst>
        </pc:picChg>
        <pc:picChg chg="add mod">
          <ac:chgData name="David Hensle" userId="ed2c6474-51d9-4b27-9519-aa156e96c9cb" providerId="ADAL" clId="{DBCDAD30-D9E0-4DF2-BAD2-29DE8DD83820}" dt="2023-10-24T05:21:34.678" v="7935" actId="1076"/>
          <ac:picMkLst>
            <pc:docMk/>
            <pc:sldMk cId="3325621288" sldId="402"/>
            <ac:picMk id="8" creationId="{86992602-A5DA-1469-BAA1-45240466AAA2}"/>
          </ac:picMkLst>
        </pc:picChg>
        <pc:picChg chg="del">
          <ac:chgData name="David Hensle" userId="ed2c6474-51d9-4b27-9519-aa156e96c9cb" providerId="ADAL" clId="{DBCDAD30-D9E0-4DF2-BAD2-29DE8DD83820}" dt="2023-10-24T05:16:10.458" v="7506" actId="478"/>
          <ac:picMkLst>
            <pc:docMk/>
            <pc:sldMk cId="3325621288" sldId="402"/>
            <ac:picMk id="9" creationId="{7D1F8F13-636F-D02D-D93B-C9CC4279EF9C}"/>
          </ac:picMkLst>
        </pc:picChg>
      </pc:sldChg>
      <pc:sldChg chg="addSp delSp modSp add mod">
        <pc:chgData name="David Hensle" userId="ed2c6474-51d9-4b27-9519-aa156e96c9cb" providerId="ADAL" clId="{DBCDAD30-D9E0-4DF2-BAD2-29DE8DD83820}" dt="2023-10-24T05:25:11.404" v="8327" actId="1076"/>
        <pc:sldMkLst>
          <pc:docMk/>
          <pc:sldMk cId="1548428789" sldId="403"/>
        </pc:sldMkLst>
        <pc:spChg chg="mod">
          <ac:chgData name="David Hensle" userId="ed2c6474-51d9-4b27-9519-aa156e96c9cb" providerId="ADAL" clId="{DBCDAD30-D9E0-4DF2-BAD2-29DE8DD83820}" dt="2023-10-24T05:21:54.512" v="7938" actId="20577"/>
          <ac:spMkLst>
            <pc:docMk/>
            <pc:sldMk cId="1548428789" sldId="403"/>
            <ac:spMk id="2" creationId="{5DAA9D34-9984-D07E-9667-54F1451B08C9}"/>
          </ac:spMkLst>
        </pc:spChg>
        <pc:spChg chg="mod">
          <ac:chgData name="David Hensle" userId="ed2c6474-51d9-4b27-9519-aa156e96c9cb" providerId="ADAL" clId="{DBCDAD30-D9E0-4DF2-BAD2-29DE8DD83820}" dt="2023-10-24T05:23:49.491" v="8321" actId="20577"/>
          <ac:spMkLst>
            <pc:docMk/>
            <pc:sldMk cId="1548428789" sldId="403"/>
            <ac:spMk id="3" creationId="{CEE955CE-CDE2-FE13-B7EA-C7BD9C015E58}"/>
          </ac:spMkLst>
        </pc:spChg>
        <pc:picChg chg="del">
          <ac:chgData name="David Hensle" userId="ed2c6474-51d9-4b27-9519-aa156e96c9cb" providerId="ADAL" clId="{DBCDAD30-D9E0-4DF2-BAD2-29DE8DD83820}" dt="2023-10-24T05:24:04.679" v="8322" actId="478"/>
          <ac:picMkLst>
            <pc:docMk/>
            <pc:sldMk cId="1548428789" sldId="403"/>
            <ac:picMk id="5" creationId="{ABCF79EC-BFE2-A17D-2178-A5B2E2331F5D}"/>
          </ac:picMkLst>
        </pc:picChg>
        <pc:picChg chg="add mod">
          <ac:chgData name="David Hensle" userId="ed2c6474-51d9-4b27-9519-aa156e96c9cb" providerId="ADAL" clId="{DBCDAD30-D9E0-4DF2-BAD2-29DE8DD83820}" dt="2023-10-24T05:25:11.404" v="8327" actId="1076"/>
          <ac:picMkLst>
            <pc:docMk/>
            <pc:sldMk cId="1548428789" sldId="403"/>
            <ac:picMk id="6" creationId="{C0F98069-1727-4E76-DAA1-47F3A332FF71}"/>
          </ac:picMkLst>
        </pc:picChg>
        <pc:picChg chg="del">
          <ac:chgData name="David Hensle" userId="ed2c6474-51d9-4b27-9519-aa156e96c9cb" providerId="ADAL" clId="{DBCDAD30-D9E0-4DF2-BAD2-29DE8DD83820}" dt="2023-10-24T05:24:06.164" v="8323" actId="478"/>
          <ac:picMkLst>
            <pc:docMk/>
            <pc:sldMk cId="1548428789" sldId="403"/>
            <ac:picMk id="8" creationId="{86992602-A5DA-1469-BAA1-45240466AAA2}"/>
          </ac:picMkLst>
        </pc:picChg>
      </pc:sldChg>
      <pc:sldChg chg="modSp new mod">
        <pc:chgData name="David Hensle" userId="ed2c6474-51d9-4b27-9519-aa156e96c9cb" providerId="ADAL" clId="{DBCDAD30-D9E0-4DF2-BAD2-29DE8DD83820}" dt="2023-10-24T05:27:37.935" v="8656" actId="20577"/>
        <pc:sldMkLst>
          <pc:docMk/>
          <pc:sldMk cId="2581405313" sldId="404"/>
        </pc:sldMkLst>
        <pc:spChg chg="mod">
          <ac:chgData name="David Hensle" userId="ed2c6474-51d9-4b27-9519-aa156e96c9cb" providerId="ADAL" clId="{DBCDAD30-D9E0-4DF2-BAD2-29DE8DD83820}" dt="2023-10-24T05:25:33.762" v="8360" actId="20577"/>
          <ac:spMkLst>
            <pc:docMk/>
            <pc:sldMk cId="2581405313" sldId="404"/>
            <ac:spMk id="2" creationId="{28AF50EE-176C-478A-04F1-9581048B5664}"/>
          </ac:spMkLst>
        </pc:spChg>
        <pc:spChg chg="mod">
          <ac:chgData name="David Hensle" userId="ed2c6474-51d9-4b27-9519-aa156e96c9cb" providerId="ADAL" clId="{DBCDAD30-D9E0-4DF2-BAD2-29DE8DD83820}" dt="2023-10-24T05:27:37.935" v="8656" actId="20577"/>
          <ac:spMkLst>
            <pc:docMk/>
            <pc:sldMk cId="2581405313" sldId="404"/>
            <ac:spMk id="3" creationId="{510AD97E-FD0A-38A4-5E7F-52F0F40D4CB2}"/>
          </ac:spMkLst>
        </pc:spChg>
      </pc:sldChg>
      <pc:sldChg chg="modSp add mod">
        <pc:chgData name="David Hensle" userId="ed2c6474-51d9-4b27-9519-aa156e96c9cb" providerId="ADAL" clId="{DBCDAD30-D9E0-4DF2-BAD2-29DE8DD83820}" dt="2023-10-24T05:34:12.644" v="9726" actId="20577"/>
        <pc:sldMkLst>
          <pc:docMk/>
          <pc:sldMk cId="2747390205" sldId="405"/>
        </pc:sldMkLst>
        <pc:spChg chg="mod">
          <ac:chgData name="David Hensle" userId="ed2c6474-51d9-4b27-9519-aa156e96c9cb" providerId="ADAL" clId="{DBCDAD30-D9E0-4DF2-BAD2-29DE8DD83820}" dt="2023-10-24T05:27:50.397" v="8673" actId="20577"/>
          <ac:spMkLst>
            <pc:docMk/>
            <pc:sldMk cId="2747390205" sldId="405"/>
            <ac:spMk id="2" creationId="{28AF50EE-176C-478A-04F1-9581048B5664}"/>
          </ac:spMkLst>
        </pc:spChg>
        <pc:spChg chg="mod">
          <ac:chgData name="David Hensle" userId="ed2c6474-51d9-4b27-9519-aa156e96c9cb" providerId="ADAL" clId="{DBCDAD30-D9E0-4DF2-BAD2-29DE8DD83820}" dt="2023-10-24T05:34:12.644" v="9726" actId="20577"/>
          <ac:spMkLst>
            <pc:docMk/>
            <pc:sldMk cId="2747390205" sldId="405"/>
            <ac:spMk id="3" creationId="{510AD97E-FD0A-38A4-5E7F-52F0F40D4CB2}"/>
          </ac:spMkLst>
        </pc:spChg>
      </pc:sldChg>
    </pc:docChg>
  </pc:docChgLst>
  <pc:docChgLst>
    <pc:chgData name="David Hensle" userId="ed2c6474-51d9-4b27-9519-aa156e96c9cb" providerId="ADAL" clId="{8438E4B5-F9B4-4A34-A0FC-E4B61FB28A16}"/>
    <pc:docChg chg="undo custSel addSld delSld modSld sldOrd">
      <pc:chgData name="David Hensle" userId="ed2c6474-51d9-4b27-9519-aa156e96c9cb" providerId="ADAL" clId="{8438E4B5-F9B4-4A34-A0FC-E4B61FB28A16}" dt="2023-05-11T04:19:38.747" v="2508" actId="20577"/>
      <pc:docMkLst>
        <pc:docMk/>
      </pc:docMkLst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0355306" sldId="313"/>
        </pc:sldMkLst>
      </pc:sldChg>
      <pc:sldChg chg="modSp mod">
        <pc:chgData name="David Hensle" userId="ed2c6474-51d9-4b27-9519-aa156e96c9cb" providerId="ADAL" clId="{8438E4B5-F9B4-4A34-A0FC-E4B61FB28A16}" dt="2023-05-04T16:04:22.583" v="2089" actId="20577"/>
        <pc:sldMkLst>
          <pc:docMk/>
          <pc:sldMk cId="2314142826" sldId="318"/>
        </pc:sldMkLst>
        <pc:spChg chg="mod">
          <ac:chgData name="David Hensle" userId="ed2c6474-51d9-4b27-9519-aa156e96c9cb" providerId="ADAL" clId="{8438E4B5-F9B4-4A34-A0FC-E4B61FB28A16}" dt="2023-05-04T16:04:22.583" v="2089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886609341" sldId="328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581827269" sldId="329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1184212627" sldId="330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4280773638" sldId="331"/>
        </pc:sldMkLst>
      </pc:sldChg>
      <pc:sldChg chg="modSp mod ord">
        <pc:chgData name="David Hensle" userId="ed2c6474-51d9-4b27-9519-aa156e96c9cb" providerId="ADAL" clId="{8438E4B5-F9B4-4A34-A0FC-E4B61FB28A16}" dt="2023-05-04T15:27:59.483" v="1135" actId="20577"/>
        <pc:sldMkLst>
          <pc:docMk/>
          <pc:sldMk cId="1988181805" sldId="332"/>
        </pc:sldMkLst>
        <pc:spChg chg="mod">
          <ac:chgData name="David Hensle" userId="ed2c6474-51d9-4b27-9519-aa156e96c9cb" providerId="ADAL" clId="{8438E4B5-F9B4-4A34-A0FC-E4B61FB28A16}" dt="2023-05-04T15:27:59.483" v="1135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025952864" sldId="333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228882393" sldId="334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794011948" sldId="335"/>
        </pc:sldMkLst>
      </pc:sldChg>
      <pc:sldChg chg="modSp new mod">
        <pc:chgData name="David Hensle" userId="ed2c6474-51d9-4b27-9519-aa156e96c9cb" providerId="ADAL" clId="{8438E4B5-F9B4-4A34-A0FC-E4B61FB28A16}" dt="2023-05-11T04:19:38.747" v="2508" actId="20577"/>
        <pc:sldMkLst>
          <pc:docMk/>
          <pc:sldMk cId="1233150952" sldId="374"/>
        </pc:sldMkLst>
        <pc:spChg chg="mod">
          <ac:chgData name="David Hensle" userId="ed2c6474-51d9-4b27-9519-aa156e96c9cb" providerId="ADAL" clId="{8438E4B5-F9B4-4A34-A0FC-E4B61FB28A16}" dt="2023-05-04T14:50:19.502" v="68" actId="20577"/>
          <ac:spMkLst>
            <pc:docMk/>
            <pc:sldMk cId="1233150952" sldId="374"/>
            <ac:spMk id="2" creationId="{25733CBF-7B2E-49B2-E6BE-92E12D830ABF}"/>
          </ac:spMkLst>
        </pc:spChg>
        <pc:spChg chg="mod">
          <ac:chgData name="David Hensle" userId="ed2c6474-51d9-4b27-9519-aa156e96c9cb" providerId="ADAL" clId="{8438E4B5-F9B4-4A34-A0FC-E4B61FB28A16}" dt="2023-05-11T04:10:33.136" v="2091" actId="1076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8438E4B5-F9B4-4A34-A0FC-E4B61FB28A16}" dt="2023-05-11T04:19:38.747" v="2508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8438E4B5-F9B4-4A34-A0FC-E4B61FB28A16}" dt="2023-05-11T04:10:41.624" v="2093" actId="1076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8438E4B5-F9B4-4A34-A0FC-E4B61FB28A16}" dt="2023-05-11T04:16:30.828" v="2331" actId="20577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add mod ord">
        <pc:chgData name="David Hensle" userId="ed2c6474-51d9-4b27-9519-aa156e96c9cb" providerId="ADAL" clId="{8438E4B5-F9B4-4A34-A0FC-E4B61FB28A16}" dt="2023-05-04T15:46:44.794" v="1724" actId="20577"/>
        <pc:sldMkLst>
          <pc:docMk/>
          <pc:sldMk cId="3593477108" sldId="375"/>
        </pc:sldMkLst>
        <pc:spChg chg="mod">
          <ac:chgData name="David Hensle" userId="ed2c6474-51d9-4b27-9519-aa156e96c9cb" providerId="ADAL" clId="{8438E4B5-F9B4-4A34-A0FC-E4B61FB28A16}" dt="2023-05-04T15:28:43.064" v="1164" actId="20577"/>
          <ac:spMkLst>
            <pc:docMk/>
            <pc:sldMk cId="3593477108" sldId="375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2:15.586" v="1301" actId="1076"/>
          <ac:spMkLst>
            <pc:docMk/>
            <pc:sldMk cId="3593477108" sldId="375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6:44.794" v="1724" actId="20577"/>
          <ac:spMkLst>
            <pc:docMk/>
            <pc:sldMk cId="3593477108" sldId="375"/>
            <ac:spMk id="8" creationId="{19AB179E-FCCD-1C1A-05CD-F0B7DF2D0BD0}"/>
          </ac:spMkLst>
        </pc:spChg>
        <pc:picChg chg="add mod">
          <ac:chgData name="David Hensle" userId="ed2c6474-51d9-4b27-9519-aa156e96c9cb" providerId="ADAL" clId="{8438E4B5-F9B4-4A34-A0FC-E4B61FB28A16}" dt="2023-05-04T15:31:21.876" v="1276" actId="1076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8438E4B5-F9B4-4A34-A0FC-E4B61FB28A16}" dt="2023-05-04T15:33:15.967" v="1326" actId="478"/>
          <ac:picMkLst>
            <pc:docMk/>
            <pc:sldMk cId="3593477108" sldId="375"/>
            <ac:picMk id="7" creationId="{4AE65CD6-FE65-83A0-4241-2ED3174B8616}"/>
          </ac:picMkLst>
        </pc:picChg>
      </pc:sldChg>
      <pc:sldChg chg="modSp add del mod">
        <pc:chgData name="David Hensle" userId="ed2c6474-51d9-4b27-9519-aa156e96c9cb" providerId="ADAL" clId="{8438E4B5-F9B4-4A34-A0FC-E4B61FB28A16}" dt="2023-05-04T15:31:37.263" v="1297" actId="47"/>
        <pc:sldMkLst>
          <pc:docMk/>
          <pc:sldMk cId="89122625" sldId="376"/>
        </pc:sldMkLst>
        <pc:spChg chg="mod">
          <ac:chgData name="David Hensle" userId="ed2c6474-51d9-4b27-9519-aa156e96c9cb" providerId="ADAL" clId="{8438E4B5-F9B4-4A34-A0FC-E4B61FB28A16}" dt="2023-05-04T15:31:27.104" v="1285" actId="20577"/>
          <ac:spMkLst>
            <pc:docMk/>
            <pc:sldMk cId="89122625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1:33.602" v="1296" actId="5793"/>
          <ac:spMkLst>
            <pc:docMk/>
            <pc:sldMk cId="89122625" sldId="376"/>
            <ac:spMk id="3" creationId="{622DD30C-D7C9-F4CB-34E2-0A978E35B053}"/>
          </ac:spMkLst>
        </pc:spChg>
      </pc:sldChg>
      <pc:sldChg chg="addSp modSp add mod">
        <pc:chgData name="David Hensle" userId="ed2c6474-51d9-4b27-9519-aa156e96c9cb" providerId="ADAL" clId="{8438E4B5-F9B4-4A34-A0FC-E4B61FB28A16}" dt="2023-05-04T15:38:01.835" v="1374" actId="20577"/>
        <pc:sldMkLst>
          <pc:docMk/>
          <pc:sldMk cId="935842944" sldId="376"/>
        </pc:sldMkLst>
        <pc:spChg chg="mod">
          <ac:chgData name="David Hensle" userId="ed2c6474-51d9-4b27-9519-aa156e96c9cb" providerId="ADAL" clId="{8438E4B5-F9B4-4A34-A0FC-E4B61FB28A16}" dt="2023-05-04T15:33:10.023" v="1324" actId="20577"/>
          <ac:spMkLst>
            <pc:docMk/>
            <pc:sldMk cId="935842944" sldId="376"/>
            <ac:spMk id="2" creationId="{323BC0CD-C4FB-813B-C782-D22141E78F07}"/>
          </ac:spMkLst>
        </pc:spChg>
        <pc:spChg chg="add mod">
          <ac:chgData name="David Hensle" userId="ed2c6474-51d9-4b27-9519-aa156e96c9cb" providerId="ADAL" clId="{8438E4B5-F9B4-4A34-A0FC-E4B61FB28A16}" dt="2023-05-04T15:38:01.835" v="1374" actId="20577"/>
          <ac:spMkLst>
            <pc:docMk/>
            <pc:sldMk cId="935842944" sldId="376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37:35.929" v="1353" actId="1076"/>
          <ac:spMkLst>
            <pc:docMk/>
            <pc:sldMk cId="935842944" sldId="376"/>
            <ac:spMk id="9" creationId="{0D79C366-4F86-B56B-EE81-BE80005FD058}"/>
          </ac:spMkLst>
        </pc:spChg>
        <pc:picChg chg="mod">
          <ac:chgData name="David Hensle" userId="ed2c6474-51d9-4b27-9519-aa156e96c9cb" providerId="ADAL" clId="{8438E4B5-F9B4-4A34-A0FC-E4B61FB28A16}" dt="2023-05-04T15:37:17.255" v="1351" actId="1076"/>
          <ac:picMkLst>
            <pc:docMk/>
            <pc:sldMk cId="935842944" sldId="376"/>
            <ac:picMk id="7" creationId="{4AE65CD6-FE65-83A0-4241-2ED3174B8616}"/>
          </ac:picMkLst>
        </pc:picChg>
        <pc:picChg chg="add mod">
          <ac:chgData name="David Hensle" userId="ed2c6474-51d9-4b27-9519-aa156e96c9cb" providerId="ADAL" clId="{8438E4B5-F9B4-4A34-A0FC-E4B61FB28A16}" dt="2023-05-04T15:37:16.036" v="1350" actId="1076"/>
          <ac:picMkLst>
            <pc:docMk/>
            <pc:sldMk cId="935842944" sldId="376"/>
            <ac:picMk id="8" creationId="{870364B5-4809-2044-8B34-ED85C0A21AA2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5:47.024" v="1609" actId="1076"/>
        <pc:sldMkLst>
          <pc:docMk/>
          <pc:sldMk cId="3506928209" sldId="377"/>
        </pc:sldMkLst>
        <pc:spChg chg="mod">
          <ac:chgData name="David Hensle" userId="ed2c6474-51d9-4b27-9519-aa156e96c9cb" providerId="ADAL" clId="{8438E4B5-F9B4-4A34-A0FC-E4B61FB28A16}" dt="2023-05-04T15:38:12.567" v="1380" actId="20577"/>
          <ac:spMkLst>
            <pc:docMk/>
            <pc:sldMk cId="3506928209" sldId="377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5:40.270" v="1607" actId="1076"/>
          <ac:spMkLst>
            <pc:docMk/>
            <pc:sldMk cId="3506928209" sldId="377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38:36.867" v="1465" actId="1036"/>
          <ac:spMkLst>
            <pc:docMk/>
            <pc:sldMk cId="3506928209" sldId="377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38:39.851" v="1466" actId="478"/>
          <ac:picMkLst>
            <pc:docMk/>
            <pc:sldMk cId="3506928209" sldId="377"/>
            <ac:picMk id="7" creationId="{4AE65CD6-FE65-83A0-4241-2ED3174B8616}"/>
          </ac:picMkLst>
        </pc:picChg>
        <pc:picChg chg="del">
          <ac:chgData name="David Hensle" userId="ed2c6474-51d9-4b27-9519-aa156e96c9cb" providerId="ADAL" clId="{8438E4B5-F9B4-4A34-A0FC-E4B61FB28A16}" dt="2023-05-04T15:38:41.516" v="1467" actId="478"/>
          <ac:picMkLst>
            <pc:docMk/>
            <pc:sldMk cId="3506928209" sldId="377"/>
            <ac:picMk id="8" creationId="{870364B5-4809-2044-8B34-ED85C0A21AA2}"/>
          </ac:picMkLst>
        </pc:picChg>
        <pc:picChg chg="add mod">
          <ac:chgData name="David Hensle" userId="ed2c6474-51d9-4b27-9519-aa156e96c9cb" providerId="ADAL" clId="{8438E4B5-F9B4-4A34-A0FC-E4B61FB28A16}" dt="2023-05-04T15:45:41.673" v="1608" actId="1076"/>
          <ac:picMkLst>
            <pc:docMk/>
            <pc:sldMk cId="3506928209" sldId="377"/>
            <ac:picMk id="10" creationId="{77FD313E-ECA9-9291-B6D0-014059F7150D}"/>
          </ac:picMkLst>
        </pc:picChg>
        <pc:picChg chg="add del mod">
          <ac:chgData name="David Hensle" userId="ed2c6474-51d9-4b27-9519-aa156e96c9cb" providerId="ADAL" clId="{8438E4B5-F9B4-4A34-A0FC-E4B61FB28A16}" dt="2023-05-04T15:44:44.894" v="1598" actId="478"/>
          <ac:picMkLst>
            <pc:docMk/>
            <pc:sldMk cId="3506928209" sldId="377"/>
            <ac:picMk id="12" creationId="{D0C22E6A-18CA-4723-67B4-96DAC2A9193A}"/>
          </ac:picMkLst>
        </pc:picChg>
        <pc:picChg chg="add mod">
          <ac:chgData name="David Hensle" userId="ed2c6474-51d9-4b27-9519-aa156e96c9cb" providerId="ADAL" clId="{8438E4B5-F9B4-4A34-A0FC-E4B61FB28A16}" dt="2023-05-04T15:45:47.024" v="1609" actId="1076"/>
          <ac:picMkLst>
            <pc:docMk/>
            <pc:sldMk cId="3506928209" sldId="377"/>
            <ac:picMk id="14" creationId="{B22EC0F7-DDC2-F8E0-FC91-DEF7F6B3854E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3:22.591" v="1538" actId="20577"/>
        <pc:sldMkLst>
          <pc:docMk/>
          <pc:sldMk cId="213036649" sldId="378"/>
        </pc:sldMkLst>
        <pc:spChg chg="mod">
          <ac:chgData name="David Hensle" userId="ed2c6474-51d9-4b27-9519-aa156e96c9cb" providerId="ADAL" clId="{8438E4B5-F9B4-4A34-A0FC-E4B61FB28A16}" dt="2023-05-04T15:43:22.591" v="1538" actId="20577"/>
          <ac:spMkLst>
            <pc:docMk/>
            <pc:sldMk cId="213036649" sldId="378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3:08.415" v="1530" actId="1076"/>
          <ac:spMkLst>
            <pc:docMk/>
            <pc:sldMk cId="213036649" sldId="378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42:39.559" v="1484"/>
          <ac:spMkLst>
            <pc:docMk/>
            <pc:sldMk cId="213036649" sldId="378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1:55.473" v="1473" actId="1076"/>
          <ac:spMkLst>
            <pc:docMk/>
            <pc:sldMk cId="213036649" sldId="378"/>
            <ac:spMk id="9" creationId="{0D79C366-4F86-B56B-EE81-BE80005FD058}"/>
          </ac:spMkLst>
        </pc:spChg>
        <pc:picChg chg="add mod">
          <ac:chgData name="David Hensle" userId="ed2c6474-51d9-4b27-9519-aa156e96c9cb" providerId="ADAL" clId="{8438E4B5-F9B4-4A34-A0FC-E4B61FB28A16}" dt="2023-05-04T15:42:43.981" v="1486" actId="1076"/>
          <ac:picMkLst>
            <pc:docMk/>
            <pc:sldMk cId="213036649" sldId="378"/>
            <ac:picMk id="7" creationId="{BE968FD5-7236-9F38-C2AA-DCA4BA316C8B}"/>
          </ac:picMkLst>
        </pc:picChg>
        <pc:picChg chg="del">
          <ac:chgData name="David Hensle" userId="ed2c6474-51d9-4b27-9519-aa156e96c9cb" providerId="ADAL" clId="{8438E4B5-F9B4-4A34-A0FC-E4B61FB28A16}" dt="2023-05-04T15:41:57.315" v="1474" actId="478"/>
          <ac:picMkLst>
            <pc:docMk/>
            <pc:sldMk cId="213036649" sldId="378"/>
            <ac:picMk id="10" creationId="{77FD313E-ECA9-9291-B6D0-014059F7150D}"/>
          </ac:picMkLst>
        </pc:picChg>
        <pc:picChg chg="del">
          <ac:chgData name="David Hensle" userId="ed2c6474-51d9-4b27-9519-aa156e96c9cb" providerId="ADAL" clId="{8438E4B5-F9B4-4A34-A0FC-E4B61FB28A16}" dt="2023-05-04T15:41:58.778" v="1475" actId="478"/>
          <ac:picMkLst>
            <pc:docMk/>
            <pc:sldMk cId="213036649" sldId="378"/>
            <ac:picMk id="12" creationId="{D0C22E6A-18CA-4723-67B4-96DAC2A9193A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4:20.633" v="1580" actId="1076"/>
        <pc:sldMkLst>
          <pc:docMk/>
          <pc:sldMk cId="3848667391" sldId="379"/>
        </pc:sldMkLst>
        <pc:spChg chg="mod">
          <ac:chgData name="David Hensle" userId="ed2c6474-51d9-4b27-9519-aa156e96c9cb" providerId="ADAL" clId="{8438E4B5-F9B4-4A34-A0FC-E4B61FB28A16}" dt="2023-05-04T15:43:27.248" v="1548" actId="20577"/>
          <ac:spMkLst>
            <pc:docMk/>
            <pc:sldMk cId="3848667391" sldId="379"/>
            <ac:spMk id="2" creationId="{323BC0CD-C4FB-813B-C782-D22141E78F07}"/>
          </ac:spMkLst>
        </pc:spChg>
        <pc:spChg chg="del mod">
          <ac:chgData name="David Hensle" userId="ed2c6474-51d9-4b27-9519-aa156e96c9cb" providerId="ADAL" clId="{8438E4B5-F9B4-4A34-A0FC-E4B61FB28A16}" dt="2023-05-04T15:43:50.151" v="1578" actId="478"/>
          <ac:spMkLst>
            <pc:docMk/>
            <pc:sldMk cId="3848667391" sldId="379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43:44.337" v="1575" actId="14100"/>
          <ac:spMkLst>
            <pc:docMk/>
            <pc:sldMk cId="3848667391" sldId="379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3:19.691" v="1532" actId="1076"/>
          <ac:spMkLst>
            <pc:docMk/>
            <pc:sldMk cId="3848667391" sldId="379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43:45.926" v="1576" actId="478"/>
          <ac:picMkLst>
            <pc:docMk/>
            <pc:sldMk cId="3848667391" sldId="379"/>
            <ac:picMk id="7" creationId="{BE968FD5-7236-9F38-C2AA-DCA4BA316C8B}"/>
          </ac:picMkLst>
        </pc:picChg>
        <pc:picChg chg="add mod">
          <ac:chgData name="David Hensle" userId="ed2c6474-51d9-4b27-9519-aa156e96c9cb" providerId="ADAL" clId="{8438E4B5-F9B4-4A34-A0FC-E4B61FB28A16}" dt="2023-05-04T15:44:20.633" v="1580" actId="1076"/>
          <ac:picMkLst>
            <pc:docMk/>
            <pc:sldMk cId="3848667391" sldId="379"/>
            <ac:picMk id="10" creationId="{A7B1D4F9-F5F4-94E5-2D3B-4C312871CF21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50:40.010" v="2081" actId="122"/>
        <pc:sldMkLst>
          <pc:docMk/>
          <pc:sldMk cId="3281116362" sldId="380"/>
        </pc:sldMkLst>
        <pc:spChg chg="mod">
          <ac:chgData name="David Hensle" userId="ed2c6474-51d9-4b27-9519-aa156e96c9cb" providerId="ADAL" clId="{8438E4B5-F9B4-4A34-A0FC-E4B61FB28A16}" dt="2023-05-04T15:44:41.247" v="1597" actId="20577"/>
          <ac:spMkLst>
            <pc:docMk/>
            <pc:sldMk cId="3281116362" sldId="380"/>
            <ac:spMk id="2" creationId="{323BC0CD-C4FB-813B-C782-D22141E78F07}"/>
          </ac:spMkLst>
        </pc:spChg>
        <pc:spChg chg="del">
          <ac:chgData name="David Hensle" userId="ed2c6474-51d9-4b27-9519-aa156e96c9cb" providerId="ADAL" clId="{8438E4B5-F9B4-4A34-A0FC-E4B61FB28A16}" dt="2023-05-04T15:49:11.519" v="1861" actId="478"/>
          <ac:spMkLst>
            <pc:docMk/>
            <pc:sldMk cId="3281116362" sldId="380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9:32.107" v="1867" actId="1076"/>
          <ac:spMkLst>
            <pc:docMk/>
            <pc:sldMk cId="3281116362" sldId="380"/>
            <ac:spMk id="7" creationId="{0F68F591-CBC7-301C-BF58-21B720D83B79}"/>
          </ac:spMkLst>
        </pc:spChg>
        <pc:spChg chg="mod">
          <ac:chgData name="David Hensle" userId="ed2c6474-51d9-4b27-9519-aa156e96c9cb" providerId="ADAL" clId="{8438E4B5-F9B4-4A34-A0FC-E4B61FB28A16}" dt="2023-05-04T15:49:29.063" v="1866" actId="1076"/>
          <ac:spMkLst>
            <pc:docMk/>
            <pc:sldMk cId="3281116362" sldId="380"/>
            <ac:spMk id="8" creationId="{8CB59699-A500-3C93-BAB5-128875295CCB}"/>
          </ac:spMkLst>
        </pc:spChg>
        <pc:spChg chg="del">
          <ac:chgData name="David Hensle" userId="ed2c6474-51d9-4b27-9519-aa156e96c9cb" providerId="ADAL" clId="{8438E4B5-F9B4-4A34-A0FC-E4B61FB28A16}" dt="2023-05-04T15:49:08.149" v="1860" actId="478"/>
          <ac:spMkLst>
            <pc:docMk/>
            <pc:sldMk cId="3281116362" sldId="380"/>
            <ac:spMk id="9" creationId="{0D79C366-4F86-B56B-EE81-BE80005FD058}"/>
          </ac:spMkLst>
        </pc:spChg>
        <pc:spChg chg="add del mod">
          <ac:chgData name="David Hensle" userId="ed2c6474-51d9-4b27-9519-aa156e96c9cb" providerId="ADAL" clId="{8438E4B5-F9B4-4A34-A0FC-E4B61FB28A16}" dt="2023-05-04T15:49:13.994" v="1862" actId="478"/>
          <ac:spMkLst>
            <pc:docMk/>
            <pc:sldMk cId="3281116362" sldId="380"/>
            <ac:spMk id="14" creationId="{7AEB030E-4E03-6FEF-15CF-A6F5AF422712}"/>
          </ac:spMkLst>
        </pc:spChg>
        <pc:spChg chg="add mod">
          <ac:chgData name="David Hensle" userId="ed2c6474-51d9-4b27-9519-aa156e96c9cb" providerId="ADAL" clId="{8438E4B5-F9B4-4A34-A0FC-E4B61FB28A16}" dt="2023-05-04T15:50:40.010" v="2081" actId="122"/>
          <ac:spMkLst>
            <pc:docMk/>
            <pc:sldMk cId="3281116362" sldId="380"/>
            <ac:spMk id="15" creationId="{E3F0503E-C6D0-E556-D0B5-00F46B34146E}"/>
          </ac:spMkLst>
        </pc:spChg>
        <pc:picChg chg="del">
          <ac:chgData name="David Hensle" userId="ed2c6474-51d9-4b27-9519-aa156e96c9cb" providerId="ADAL" clId="{8438E4B5-F9B4-4A34-A0FC-E4B61FB28A16}" dt="2023-05-04T15:49:08.149" v="1860" actId="478"/>
          <ac:picMkLst>
            <pc:docMk/>
            <pc:sldMk cId="3281116362" sldId="380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8438E4B5-F9B4-4A34-A0FC-E4B61FB28A16}" dt="2023-05-04T15:49:29.063" v="1866" actId="1076"/>
          <ac:picMkLst>
            <pc:docMk/>
            <pc:sldMk cId="3281116362" sldId="380"/>
            <ac:picMk id="6" creationId="{4E72AB5C-0550-4D5D-C5E4-3A5C7CEAB3E4}"/>
          </ac:picMkLst>
        </pc:picChg>
        <pc:picChg chg="del">
          <ac:chgData name="David Hensle" userId="ed2c6474-51d9-4b27-9519-aa156e96c9cb" providerId="ADAL" clId="{8438E4B5-F9B4-4A34-A0FC-E4B61FB28A16}" dt="2023-05-04T15:46:58.494" v="1725" actId="478"/>
          <ac:picMkLst>
            <pc:docMk/>
            <pc:sldMk cId="3281116362" sldId="380"/>
            <ac:picMk id="10" creationId="{A7B1D4F9-F5F4-94E5-2D3B-4C312871CF21}"/>
          </ac:picMkLst>
        </pc:picChg>
        <pc:picChg chg="add mod">
          <ac:chgData name="David Hensle" userId="ed2c6474-51d9-4b27-9519-aa156e96c9cb" providerId="ADAL" clId="{8438E4B5-F9B4-4A34-A0FC-E4B61FB28A16}" dt="2023-05-04T15:49:32.107" v="1867" actId="1076"/>
          <ac:picMkLst>
            <pc:docMk/>
            <pc:sldMk cId="3281116362" sldId="380"/>
            <ac:picMk id="12" creationId="{9C2A53A8-2450-C937-6BAC-3A332C1DF9DA}"/>
          </ac:picMkLst>
        </pc:picChg>
      </pc:sldChg>
    </pc:docChg>
  </pc:docChgLst>
  <pc:docChgLst>
    <pc:chgData name="David Hensle" userId="ed2c6474-51d9-4b27-9519-aa156e96c9cb" providerId="ADAL" clId="{4B564AD2-EDFF-41DC-8129-CE77D485BB5A}"/>
    <pc:docChg chg="undo custSel addSld modSld sldOrd">
      <pc:chgData name="David Hensle" userId="ed2c6474-51d9-4b27-9519-aa156e96c9cb" providerId="ADAL" clId="{4B564AD2-EDFF-41DC-8129-CE77D485BB5A}" dt="2023-08-29T19:18:10.687" v="1961" actId="20577"/>
      <pc:docMkLst>
        <pc:docMk/>
      </pc:docMkLst>
      <pc:sldChg chg="modSp mod">
        <pc:chgData name="David Hensle" userId="ed2c6474-51d9-4b27-9519-aa156e96c9cb" providerId="ADAL" clId="{4B564AD2-EDFF-41DC-8129-CE77D485BB5A}" dt="2023-08-29T19:18:10.687" v="1961" actId="20577"/>
        <pc:sldMkLst>
          <pc:docMk/>
          <pc:sldMk cId="2314142826" sldId="318"/>
        </pc:sldMkLst>
        <pc:spChg chg="mod">
          <ac:chgData name="David Hensle" userId="ed2c6474-51d9-4b27-9519-aa156e96c9cb" providerId="ADAL" clId="{4B564AD2-EDFF-41DC-8129-CE77D485BB5A}" dt="2023-08-29T19:18:10.687" v="1961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modSp mod ord">
        <pc:chgData name="David Hensle" userId="ed2c6474-51d9-4b27-9519-aa156e96c9cb" providerId="ADAL" clId="{4B564AD2-EDFF-41DC-8129-CE77D485BB5A}" dt="2023-08-29T16:26:47.620" v="53" actId="20577"/>
        <pc:sldMkLst>
          <pc:docMk/>
          <pc:sldMk cId="3593477108" sldId="375"/>
        </pc:sldMkLst>
        <pc:spChg chg="mod">
          <ac:chgData name="David Hensle" userId="ed2c6474-51d9-4b27-9519-aa156e96c9cb" providerId="ADAL" clId="{4B564AD2-EDFF-41DC-8129-CE77D485BB5A}" dt="2023-08-29T16:26:47.620" v="53" actId="20577"/>
          <ac:spMkLst>
            <pc:docMk/>
            <pc:sldMk cId="3593477108" sldId="375"/>
            <ac:spMk id="2" creationId="{323BC0CD-C4FB-813B-C782-D22141E78F07}"/>
          </ac:spMkLst>
        </pc:spChg>
      </pc:sldChg>
      <pc:sldChg chg="addSp delSp modSp mod ord">
        <pc:chgData name="David Hensle" userId="ed2c6474-51d9-4b27-9519-aa156e96c9cb" providerId="ADAL" clId="{4B564AD2-EDFF-41DC-8129-CE77D485BB5A}" dt="2023-08-29T18:17:12.487" v="1943" actId="1076"/>
        <pc:sldMkLst>
          <pc:docMk/>
          <pc:sldMk cId="935842944" sldId="376"/>
        </pc:sldMkLst>
        <pc:spChg chg="mod">
          <ac:chgData name="David Hensle" userId="ed2c6474-51d9-4b27-9519-aa156e96c9cb" providerId="ADAL" clId="{4B564AD2-EDFF-41DC-8129-CE77D485BB5A}" dt="2023-08-29T16:27:28.234" v="99" actId="20577"/>
          <ac:spMkLst>
            <pc:docMk/>
            <pc:sldMk cId="935842944" sldId="376"/>
            <ac:spMk id="2" creationId="{323BC0CD-C4FB-813B-C782-D22141E78F07}"/>
          </ac:spMkLst>
        </pc:spChg>
        <pc:picChg chg="del">
          <ac:chgData name="David Hensle" userId="ed2c6474-51d9-4b27-9519-aa156e96c9cb" providerId="ADAL" clId="{4B564AD2-EDFF-41DC-8129-CE77D485BB5A}" dt="2023-08-29T18:17:04.220" v="1941" actId="478"/>
          <ac:picMkLst>
            <pc:docMk/>
            <pc:sldMk cId="935842944" sldId="376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4B564AD2-EDFF-41DC-8129-CE77D485BB5A}" dt="2023-08-29T18:17:12.487" v="1943" actId="1076"/>
          <ac:picMkLst>
            <pc:docMk/>
            <pc:sldMk cId="935842944" sldId="376"/>
            <ac:picMk id="10" creationId="{B7D2514F-0D2E-DEF4-CABA-987F261C798D}"/>
          </ac:picMkLst>
        </pc:picChg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3506928209" sldId="377"/>
        </pc:sldMkLst>
      </pc:sldChg>
      <pc:sldChg chg="modSp mod">
        <pc:chgData name="David Hensle" userId="ed2c6474-51d9-4b27-9519-aa156e96c9cb" providerId="ADAL" clId="{4B564AD2-EDFF-41DC-8129-CE77D485BB5A}" dt="2023-08-29T16:25:25.103" v="22" actId="20577"/>
        <pc:sldMkLst>
          <pc:docMk/>
          <pc:sldMk cId="764368104" sldId="381"/>
        </pc:sldMkLst>
        <pc:spChg chg="mod">
          <ac:chgData name="David Hensle" userId="ed2c6474-51d9-4b27-9519-aa156e96c9cb" providerId="ADAL" clId="{4B564AD2-EDFF-41DC-8129-CE77D485BB5A}" dt="2023-08-29T16:25:25.103" v="22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718649908" sldId="384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3604550307" sldId="385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896312637" sldId="386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289479297" sldId="387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1202221861" sldId="388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2375499865" sldId="389"/>
        </pc:sldMkLst>
      </pc:sldChg>
      <pc:sldChg chg="addSp modSp add mod ord modAnim">
        <pc:chgData name="David Hensle" userId="ed2c6474-51d9-4b27-9519-aa156e96c9cb" providerId="ADAL" clId="{4B564AD2-EDFF-41DC-8129-CE77D485BB5A}" dt="2023-08-29T18:19:22.847" v="1953" actId="1076"/>
        <pc:sldMkLst>
          <pc:docMk/>
          <pc:sldMk cId="3166356899" sldId="390"/>
        </pc:sldMkLst>
        <pc:spChg chg="mod">
          <ac:chgData name="David Hensle" userId="ed2c6474-51d9-4b27-9519-aa156e96c9cb" providerId="ADAL" clId="{4B564AD2-EDFF-41DC-8129-CE77D485BB5A}" dt="2023-08-29T16:29:15.674" v="109" actId="20577"/>
          <ac:spMkLst>
            <pc:docMk/>
            <pc:sldMk cId="3166356899" sldId="390"/>
            <ac:spMk id="2" creationId="{53B5EEC7-8C8E-DEC4-613E-0C6C52439089}"/>
          </ac:spMkLst>
        </pc:spChg>
        <pc:spChg chg="mod">
          <ac:chgData name="David Hensle" userId="ed2c6474-51d9-4b27-9519-aa156e96c9cb" providerId="ADAL" clId="{4B564AD2-EDFF-41DC-8129-CE77D485BB5A}" dt="2023-08-29T16:37:27.956" v="1099" actId="20577"/>
          <ac:spMkLst>
            <pc:docMk/>
            <pc:sldMk cId="3166356899" sldId="390"/>
            <ac:spMk id="3" creationId="{A77886EE-4AE3-5FC2-E3DE-F02309A4AFF2}"/>
          </ac:spMkLst>
        </pc:spChg>
        <pc:picChg chg="add mod">
          <ac:chgData name="David Hensle" userId="ed2c6474-51d9-4b27-9519-aa156e96c9cb" providerId="ADAL" clId="{4B564AD2-EDFF-41DC-8129-CE77D485BB5A}" dt="2023-08-29T18:19:22.847" v="1953" actId="1076"/>
          <ac:picMkLst>
            <pc:docMk/>
            <pc:sldMk cId="3166356899" sldId="390"/>
            <ac:picMk id="5" creationId="{54746661-8710-0FC9-F2D1-E58420D027A9}"/>
          </ac:picMkLst>
        </pc:picChg>
      </pc:sldChg>
      <pc:sldChg chg="addSp delSp modSp add mod ord">
        <pc:chgData name="David Hensle" userId="ed2c6474-51d9-4b27-9519-aa156e96c9cb" providerId="ADAL" clId="{4B564AD2-EDFF-41DC-8129-CE77D485BB5A}" dt="2023-08-29T18:20:37.764" v="1955" actId="20577"/>
        <pc:sldMkLst>
          <pc:docMk/>
          <pc:sldMk cId="1548491640" sldId="391"/>
        </pc:sldMkLst>
        <pc:spChg chg="mod">
          <ac:chgData name="David Hensle" userId="ed2c6474-51d9-4b27-9519-aa156e96c9cb" providerId="ADAL" clId="{4B564AD2-EDFF-41DC-8129-CE77D485BB5A}" dt="2023-08-29T18:20:37.764" v="1955" actId="20577"/>
          <ac:spMkLst>
            <pc:docMk/>
            <pc:sldMk cId="1548491640" sldId="391"/>
            <ac:spMk id="2" creationId="{53B5EEC7-8C8E-DEC4-613E-0C6C52439089}"/>
          </ac:spMkLst>
        </pc:spChg>
        <pc:spChg chg="mod">
          <ac:chgData name="David Hensle" userId="ed2c6474-51d9-4b27-9519-aa156e96c9cb" providerId="ADAL" clId="{4B564AD2-EDFF-41DC-8129-CE77D485BB5A}" dt="2023-08-29T17:57:57.509" v="1860" actId="20577"/>
          <ac:spMkLst>
            <pc:docMk/>
            <pc:sldMk cId="1548491640" sldId="391"/>
            <ac:spMk id="3" creationId="{A77886EE-4AE3-5FC2-E3DE-F02309A4AFF2}"/>
          </ac:spMkLst>
        </pc:spChg>
        <pc:picChg chg="del">
          <ac:chgData name="David Hensle" userId="ed2c6474-51d9-4b27-9519-aa156e96c9cb" providerId="ADAL" clId="{4B564AD2-EDFF-41DC-8129-CE77D485BB5A}" dt="2023-08-29T17:52:47.542" v="1116" actId="478"/>
          <ac:picMkLst>
            <pc:docMk/>
            <pc:sldMk cId="1548491640" sldId="391"/>
            <ac:picMk id="5" creationId="{54746661-8710-0FC9-F2D1-E58420D027A9}"/>
          </ac:picMkLst>
        </pc:picChg>
        <pc:picChg chg="add mod">
          <ac:chgData name="David Hensle" userId="ed2c6474-51d9-4b27-9519-aa156e96c9cb" providerId="ADAL" clId="{4B564AD2-EDFF-41DC-8129-CE77D485BB5A}" dt="2023-08-29T17:52:53.686" v="1119" actId="1076"/>
          <ac:picMkLst>
            <pc:docMk/>
            <pc:sldMk cId="1548491640" sldId="391"/>
            <ac:picMk id="6" creationId="{E16A8D44-E00F-4854-56C6-C8D0EECE7751}"/>
          </ac:picMkLst>
        </pc:picChg>
      </pc:sldChg>
      <pc:sldChg chg="addSp delSp modSp add mod ord">
        <pc:chgData name="David Hensle" userId="ed2c6474-51d9-4b27-9519-aa156e96c9cb" providerId="ADAL" clId="{4B564AD2-EDFF-41DC-8129-CE77D485BB5A}" dt="2023-08-29T18:18:16.328" v="1951" actId="122"/>
        <pc:sldMkLst>
          <pc:docMk/>
          <pc:sldMk cId="2373170637" sldId="392"/>
        </pc:sldMkLst>
        <pc:spChg chg="mod">
          <ac:chgData name="David Hensle" userId="ed2c6474-51d9-4b27-9519-aa156e96c9cb" providerId="ADAL" clId="{4B564AD2-EDFF-41DC-8129-CE77D485BB5A}" dt="2023-08-29T17:54:20.847" v="1358" actId="20577"/>
          <ac:spMkLst>
            <pc:docMk/>
            <pc:sldMk cId="2373170637" sldId="392"/>
            <ac:spMk id="2" creationId="{53B5EEC7-8C8E-DEC4-613E-0C6C52439089}"/>
          </ac:spMkLst>
        </pc:spChg>
        <pc:spChg chg="del">
          <ac:chgData name="David Hensle" userId="ed2c6474-51d9-4b27-9519-aa156e96c9cb" providerId="ADAL" clId="{4B564AD2-EDFF-41DC-8129-CE77D485BB5A}" dt="2023-08-29T17:54:25.818" v="1360" actId="478"/>
          <ac:spMkLst>
            <pc:docMk/>
            <pc:sldMk cId="2373170637" sldId="392"/>
            <ac:spMk id="3" creationId="{A77886EE-4AE3-5FC2-E3DE-F02309A4AFF2}"/>
          </ac:spMkLst>
        </pc:spChg>
        <pc:spChg chg="add mod">
          <ac:chgData name="David Hensle" userId="ed2c6474-51d9-4b27-9519-aa156e96c9cb" providerId="ADAL" clId="{4B564AD2-EDFF-41DC-8129-CE77D485BB5A}" dt="2023-08-29T18:18:16.328" v="1951" actId="122"/>
          <ac:spMkLst>
            <pc:docMk/>
            <pc:sldMk cId="2373170637" sldId="392"/>
            <ac:spMk id="5" creationId="{83DF753F-EB4B-CCAD-B73B-17C3320029E3}"/>
          </ac:spMkLst>
        </pc:spChg>
        <pc:picChg chg="del">
          <ac:chgData name="David Hensle" userId="ed2c6474-51d9-4b27-9519-aa156e96c9cb" providerId="ADAL" clId="{4B564AD2-EDFF-41DC-8129-CE77D485BB5A}" dt="2023-08-29T17:54:22.752" v="1359" actId="478"/>
          <ac:picMkLst>
            <pc:docMk/>
            <pc:sldMk cId="2373170637" sldId="392"/>
            <ac:picMk id="6" creationId="{E16A8D44-E00F-4854-56C6-C8D0EECE7751}"/>
          </ac:picMkLst>
        </pc:picChg>
        <pc:picChg chg="add mod">
          <ac:chgData name="David Hensle" userId="ed2c6474-51d9-4b27-9519-aa156e96c9cb" providerId="ADAL" clId="{4B564AD2-EDFF-41DC-8129-CE77D485BB5A}" dt="2023-08-29T17:55:01.869" v="1362" actId="1076"/>
          <ac:picMkLst>
            <pc:docMk/>
            <pc:sldMk cId="2373170637" sldId="392"/>
            <ac:picMk id="8" creationId="{57A385F1-AFEE-FF18-BA8D-1DC63579D234}"/>
          </ac:picMkLst>
        </pc:picChg>
      </pc:sldChg>
      <pc:sldChg chg="modSp new mod">
        <pc:chgData name="David Hensle" userId="ed2c6474-51d9-4b27-9519-aa156e96c9cb" providerId="ADAL" clId="{4B564AD2-EDFF-41DC-8129-CE77D485BB5A}" dt="2023-08-29T17:58:19.846" v="1940" actId="20577"/>
        <pc:sldMkLst>
          <pc:docMk/>
          <pc:sldMk cId="3017853125" sldId="393"/>
        </pc:sldMkLst>
        <pc:spChg chg="mod">
          <ac:chgData name="David Hensle" userId="ed2c6474-51d9-4b27-9519-aa156e96c9cb" providerId="ADAL" clId="{4B564AD2-EDFF-41DC-8129-CE77D485BB5A}" dt="2023-08-29T17:55:51.643" v="1479" actId="20577"/>
          <ac:spMkLst>
            <pc:docMk/>
            <pc:sldMk cId="3017853125" sldId="393"/>
            <ac:spMk id="2" creationId="{83E6742B-7EC9-616B-C61B-CB47F332AD1D}"/>
          </ac:spMkLst>
        </pc:spChg>
        <pc:spChg chg="mod">
          <ac:chgData name="David Hensle" userId="ed2c6474-51d9-4b27-9519-aa156e96c9cb" providerId="ADAL" clId="{4B564AD2-EDFF-41DC-8129-CE77D485BB5A}" dt="2023-08-29T17:58:19.846" v="1940" actId="20577"/>
          <ac:spMkLst>
            <pc:docMk/>
            <pc:sldMk cId="3017853125" sldId="393"/>
            <ac:spMk id="3" creationId="{7D68E905-2BE5-81F4-6B3D-9DC653ECDE94}"/>
          </ac:spMkLst>
        </pc:spChg>
      </pc:sldChg>
    </pc:docChg>
  </pc:docChgLst>
  <pc:docChgLst>
    <pc:chgData name="David Hensle" userId="ed2c6474-51d9-4b27-9519-aa156e96c9cb" providerId="ADAL" clId="{88669D7E-7353-435D-8CE1-A6DF6AB3265C}"/>
    <pc:docChg chg="custSel addSld delSld modSld">
      <pc:chgData name="David Hensle" userId="ed2c6474-51d9-4b27-9519-aa156e96c9cb" providerId="ADAL" clId="{88669D7E-7353-435D-8CE1-A6DF6AB3265C}" dt="2023-02-16T16:57:45.408" v="2567" actId="20577"/>
      <pc:docMkLst>
        <pc:docMk/>
      </pc:docMkLst>
      <pc:sldChg chg="modSp mod">
        <pc:chgData name="David Hensle" userId="ed2c6474-51d9-4b27-9519-aa156e96c9cb" providerId="ADAL" clId="{88669D7E-7353-435D-8CE1-A6DF6AB3265C}" dt="2023-02-16T07:16:25.294" v="2557"/>
        <pc:sldMkLst>
          <pc:docMk/>
          <pc:sldMk cId="30355306" sldId="313"/>
        </pc:sldMkLst>
        <pc:spChg chg="mod">
          <ac:chgData name="David Hensle" userId="ed2c6474-51d9-4b27-9519-aa156e96c9cb" providerId="ADAL" clId="{88669D7E-7353-435D-8CE1-A6DF6AB3265C}" dt="2023-02-16T07:16:25.294" v="2557"/>
          <ac:spMkLst>
            <pc:docMk/>
            <pc:sldMk cId="30355306" sldId="313"/>
            <ac:spMk id="7" creationId="{00000000-0000-0000-0000-000000000000}"/>
          </ac:spMkLst>
        </pc:spChg>
        <pc:picChg chg="mod">
          <ac:chgData name="David Hensle" userId="ed2c6474-51d9-4b27-9519-aa156e96c9cb" providerId="ADAL" clId="{88669D7E-7353-435D-8CE1-A6DF6AB3265C}" dt="2023-02-16T07:15:20.590" v="2496" actId="1076"/>
          <ac:picMkLst>
            <pc:docMk/>
            <pc:sldMk cId="30355306" sldId="313"/>
            <ac:picMk id="3" creationId="{4612D32B-06FB-64B3-41CC-1562E3A60DF2}"/>
          </ac:picMkLst>
        </pc:picChg>
      </pc:sldChg>
      <pc:sldChg chg="del">
        <pc:chgData name="David Hensle" userId="ed2c6474-51d9-4b27-9519-aa156e96c9cb" providerId="ADAL" clId="{88669D7E-7353-435D-8CE1-A6DF6AB3265C}" dt="2023-02-16T07:05:20.436" v="2091" actId="47"/>
        <pc:sldMkLst>
          <pc:docMk/>
          <pc:sldMk cId="2536802735" sldId="327"/>
        </pc:sldMkLst>
      </pc:sldChg>
      <pc:sldChg chg="modSp mod">
        <pc:chgData name="David Hensle" userId="ed2c6474-51d9-4b27-9519-aa156e96c9cb" providerId="ADAL" clId="{88669D7E-7353-435D-8CE1-A6DF6AB3265C}" dt="2023-02-16T07:17:36.386" v="2563" actId="14100"/>
        <pc:sldMkLst>
          <pc:docMk/>
          <pc:sldMk cId="3886609341" sldId="328"/>
        </pc:sldMkLst>
        <pc:spChg chg="mod">
          <ac:chgData name="David Hensle" userId="ed2c6474-51d9-4b27-9519-aa156e96c9cb" providerId="ADAL" clId="{88669D7E-7353-435D-8CE1-A6DF6AB3265C}" dt="2023-02-16T07:17:36.386" v="2563" actId="14100"/>
          <ac:spMkLst>
            <pc:docMk/>
            <pc:sldMk cId="3886609341" sldId="328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88669D7E-7353-435D-8CE1-A6DF6AB3265C}" dt="2023-02-16T01:50:12.162" v="35" actId="1076"/>
        <pc:sldMkLst>
          <pc:docMk/>
          <pc:sldMk cId="4280773638" sldId="331"/>
        </pc:sldMkLst>
        <pc:spChg chg="mod">
          <ac:chgData name="David Hensle" userId="ed2c6474-51d9-4b27-9519-aa156e96c9cb" providerId="ADAL" clId="{88669D7E-7353-435D-8CE1-A6DF6AB3265C}" dt="2023-02-16T01:49:20.107" v="24" actId="20577"/>
          <ac:spMkLst>
            <pc:docMk/>
            <pc:sldMk cId="4280773638" sldId="331"/>
            <ac:spMk id="2" creationId="{64BB1C20-788C-3C78-D3B9-72C8B73DC3A6}"/>
          </ac:spMkLst>
        </pc:spChg>
        <pc:spChg chg="del mod">
          <ac:chgData name="David Hensle" userId="ed2c6474-51d9-4b27-9519-aa156e96c9cb" providerId="ADAL" clId="{88669D7E-7353-435D-8CE1-A6DF6AB3265C}" dt="2023-02-16T01:49:26.184" v="27" actId="478"/>
          <ac:spMkLst>
            <pc:docMk/>
            <pc:sldMk cId="4280773638" sldId="331"/>
            <ac:spMk id="3" creationId="{2EB80849-F9A1-52F2-8022-C97DE1E46268}"/>
          </ac:spMkLst>
        </pc:spChg>
        <pc:spChg chg="del">
          <ac:chgData name="David Hensle" userId="ed2c6474-51d9-4b27-9519-aa156e96c9cb" providerId="ADAL" clId="{88669D7E-7353-435D-8CE1-A6DF6AB3265C}" dt="2023-02-16T01:49:22.859" v="25" actId="478"/>
          <ac:spMkLst>
            <pc:docMk/>
            <pc:sldMk cId="4280773638" sldId="331"/>
            <ac:spMk id="4" creationId="{EACE3039-C2DC-CEEE-F561-54882605907B}"/>
          </ac:spMkLst>
        </pc:spChg>
        <pc:spChg chg="add del mod">
          <ac:chgData name="David Hensle" userId="ed2c6474-51d9-4b27-9519-aa156e96c9cb" providerId="ADAL" clId="{88669D7E-7353-435D-8CE1-A6DF6AB3265C}" dt="2023-02-16T01:49:56.908" v="32" actId="478"/>
          <ac:spMkLst>
            <pc:docMk/>
            <pc:sldMk cId="4280773638" sldId="331"/>
            <ac:spMk id="6" creationId="{1C06A489-A53D-1283-9BAD-98B1A009C8E5}"/>
          </ac:spMkLst>
        </pc:spChg>
        <pc:picChg chg="add mod">
          <ac:chgData name="David Hensle" userId="ed2c6474-51d9-4b27-9519-aa156e96c9cb" providerId="ADAL" clId="{88669D7E-7353-435D-8CE1-A6DF6AB3265C}" dt="2023-02-16T01:50:12.162" v="35" actId="1076"/>
          <ac:picMkLst>
            <pc:docMk/>
            <pc:sldMk cId="4280773638" sldId="331"/>
            <ac:picMk id="8" creationId="{513031FE-972A-3C9E-676F-1C3A90DED3CF}"/>
          </ac:picMkLst>
        </pc:picChg>
      </pc:sldChg>
      <pc:sldChg chg="modSp mod">
        <pc:chgData name="David Hensle" userId="ed2c6474-51d9-4b27-9519-aa156e96c9cb" providerId="ADAL" clId="{88669D7E-7353-435D-8CE1-A6DF6AB3265C}" dt="2023-02-16T16:57:45.408" v="2567" actId="20577"/>
        <pc:sldMkLst>
          <pc:docMk/>
          <pc:sldMk cId="1988181805" sldId="332"/>
        </pc:sldMkLst>
        <pc:spChg chg="mod">
          <ac:chgData name="David Hensle" userId="ed2c6474-51d9-4b27-9519-aa156e96c9cb" providerId="ADAL" clId="{88669D7E-7353-435D-8CE1-A6DF6AB3265C}" dt="2023-02-16T16:57:45.408" v="2567" actId="20577"/>
          <ac:spMkLst>
            <pc:docMk/>
            <pc:sldMk cId="1988181805" sldId="332"/>
            <ac:spMk id="5" creationId="{4C750230-A5C5-3BD4-5F59-17DB6A7E49A2}"/>
          </ac:spMkLst>
        </pc:spChg>
      </pc:sldChg>
      <pc:sldChg chg="modSp new mod">
        <pc:chgData name="David Hensle" userId="ed2c6474-51d9-4b27-9519-aa156e96c9cb" providerId="ADAL" clId="{88669D7E-7353-435D-8CE1-A6DF6AB3265C}" dt="2023-02-16T07:11:37.610" v="2366" actId="6549"/>
        <pc:sldMkLst>
          <pc:docMk/>
          <pc:sldMk cId="2025952864" sldId="333"/>
        </pc:sldMkLst>
        <pc:spChg chg="mod">
          <ac:chgData name="David Hensle" userId="ed2c6474-51d9-4b27-9519-aa156e96c9cb" providerId="ADAL" clId="{88669D7E-7353-435D-8CE1-A6DF6AB3265C}" dt="2023-02-16T07:11:37.610" v="2366" actId="6549"/>
          <ac:spMkLst>
            <pc:docMk/>
            <pc:sldMk cId="2025952864" sldId="333"/>
            <ac:spMk id="2" creationId="{625330BB-A55E-8C0C-96E6-CDE53B3C4D9B}"/>
          </ac:spMkLst>
        </pc:spChg>
        <pc:spChg chg="mod">
          <ac:chgData name="David Hensle" userId="ed2c6474-51d9-4b27-9519-aa156e96c9cb" providerId="ADAL" clId="{88669D7E-7353-435D-8CE1-A6DF6AB3265C}" dt="2023-02-16T07:06:48.881" v="2323" actId="14100"/>
          <ac:spMkLst>
            <pc:docMk/>
            <pc:sldMk cId="2025952864" sldId="333"/>
            <ac:spMk id="3" creationId="{04783700-F97E-6249-3E40-23E143C092BE}"/>
          </ac:spMkLst>
        </pc:spChg>
      </pc:sldChg>
      <pc:sldChg chg="addSp delSp modSp add mod">
        <pc:chgData name="David Hensle" userId="ed2c6474-51d9-4b27-9519-aa156e96c9cb" providerId="ADAL" clId="{88669D7E-7353-435D-8CE1-A6DF6AB3265C}" dt="2023-02-16T07:10:06.356" v="2365" actId="1076"/>
        <pc:sldMkLst>
          <pc:docMk/>
          <pc:sldMk cId="2228882393" sldId="334"/>
        </pc:sldMkLst>
        <pc:spChg chg="mod">
          <ac:chgData name="David Hensle" userId="ed2c6474-51d9-4b27-9519-aa156e96c9cb" providerId="ADAL" clId="{88669D7E-7353-435D-8CE1-A6DF6AB3265C}" dt="2023-02-16T06:56:19.674" v="1017" actId="20577"/>
          <ac:spMkLst>
            <pc:docMk/>
            <pc:sldMk cId="2228882393" sldId="334"/>
            <ac:spMk id="2" creationId="{64BB1C20-788C-3C78-D3B9-72C8B73DC3A6}"/>
          </ac:spMkLst>
        </pc:spChg>
        <pc:picChg chg="add mod">
          <ac:chgData name="David Hensle" userId="ed2c6474-51d9-4b27-9519-aa156e96c9cb" providerId="ADAL" clId="{88669D7E-7353-435D-8CE1-A6DF6AB3265C}" dt="2023-02-16T07:10:06.356" v="2365" actId="1076"/>
          <ac:picMkLst>
            <pc:docMk/>
            <pc:sldMk cId="2228882393" sldId="334"/>
            <ac:picMk id="4" creationId="{269C6F05-DCAE-00D7-9425-0BB2CA9B0465}"/>
          </ac:picMkLst>
        </pc:picChg>
        <pc:picChg chg="del">
          <ac:chgData name="David Hensle" userId="ed2c6474-51d9-4b27-9519-aa156e96c9cb" providerId="ADAL" clId="{88669D7E-7353-435D-8CE1-A6DF6AB3265C}" dt="2023-02-16T06:54:27.133" v="976" actId="478"/>
          <ac:picMkLst>
            <pc:docMk/>
            <pc:sldMk cId="2228882393" sldId="334"/>
            <ac:picMk id="8" creationId="{513031FE-972A-3C9E-676F-1C3A90DED3CF}"/>
          </ac:picMkLst>
        </pc:picChg>
      </pc:sldChg>
      <pc:sldChg chg="modSp new mod">
        <pc:chgData name="David Hensle" userId="ed2c6474-51d9-4b27-9519-aa156e96c9cb" providerId="ADAL" clId="{88669D7E-7353-435D-8CE1-A6DF6AB3265C}" dt="2023-02-16T07:19:17.775" v="2564" actId="20577"/>
        <pc:sldMkLst>
          <pc:docMk/>
          <pc:sldMk cId="794011948" sldId="335"/>
        </pc:sldMkLst>
        <pc:spChg chg="mod">
          <ac:chgData name="David Hensle" userId="ed2c6474-51d9-4b27-9519-aa156e96c9cb" providerId="ADAL" clId="{88669D7E-7353-435D-8CE1-A6DF6AB3265C}" dt="2023-02-16T07:01:45.264" v="1238" actId="20577"/>
          <ac:spMkLst>
            <pc:docMk/>
            <pc:sldMk cId="794011948" sldId="335"/>
            <ac:spMk id="2" creationId="{B5BD73ED-D360-8B49-16AE-80DC9B90DD70}"/>
          </ac:spMkLst>
        </pc:spChg>
        <pc:spChg chg="mod">
          <ac:chgData name="David Hensle" userId="ed2c6474-51d9-4b27-9519-aa156e96c9cb" providerId="ADAL" clId="{88669D7E-7353-435D-8CE1-A6DF6AB3265C}" dt="2023-02-16T07:19:17.775" v="2564" actId="20577"/>
          <ac:spMkLst>
            <pc:docMk/>
            <pc:sldMk cId="794011948" sldId="335"/>
            <ac:spMk id="3" creationId="{11665643-C162-6305-659E-A71B3F872A8F}"/>
          </ac:spMkLst>
        </pc:spChg>
      </pc:sldChg>
      <pc:sldChg chg="modSp new del mod">
        <pc:chgData name="David Hensle" userId="ed2c6474-51d9-4b27-9519-aa156e96c9cb" providerId="ADAL" clId="{88669D7E-7353-435D-8CE1-A6DF6AB3265C}" dt="2023-02-16T07:14:01.177" v="2460" actId="47"/>
        <pc:sldMkLst>
          <pc:docMk/>
          <pc:sldMk cId="3690581762" sldId="336"/>
        </pc:sldMkLst>
        <pc:spChg chg="mod">
          <ac:chgData name="David Hensle" userId="ed2c6474-51d9-4b27-9519-aa156e96c9cb" providerId="ADAL" clId="{88669D7E-7353-435D-8CE1-A6DF6AB3265C}" dt="2023-02-16T07:13:27.140" v="2449" actId="20577"/>
          <ac:spMkLst>
            <pc:docMk/>
            <pc:sldMk cId="3690581762" sldId="336"/>
            <ac:spMk id="2" creationId="{F78C2865-FB04-B442-56AF-DA06FACCA9C0}"/>
          </ac:spMkLst>
        </pc:spChg>
        <pc:spChg chg="mod">
          <ac:chgData name="David Hensle" userId="ed2c6474-51d9-4b27-9519-aa156e96c9cb" providerId="ADAL" clId="{88669D7E-7353-435D-8CE1-A6DF6AB3265C}" dt="2023-02-16T07:13:33.621" v="2458" actId="20577"/>
          <ac:spMkLst>
            <pc:docMk/>
            <pc:sldMk cId="3690581762" sldId="336"/>
            <ac:spMk id="5" creationId="{B8AE3A34-EAED-9608-2182-8EE24B4AC92B}"/>
          </ac:spMkLst>
        </pc:spChg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846192250" sldId="372"/>
        </pc:sldMkLst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729780562" sldId="3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6141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0A5F0-B84B-714F-9CA2-3F9F5A547AAF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49ADA23-8B1E-7F4A-80C6-C17D553071F8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4E5FC6A-8F0A-8441-A5D0-CE1428538146}"/>
                </a:ext>
              </a:extLst>
            </p:cNvPr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17" y="31610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65987-6BAA-7E48-B557-56117570A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74ED1B5-A2E2-0042-A42B-B923D7171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8B328F3-72CE-F445-A3F7-A6E99B806F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E15733A-DC28-BB40-9335-4F61A0355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7FC2FD4-2C61-BA4B-967F-893925706E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DDBE527-AD87-384A-B720-B4386D60A0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CA12324-01E9-ED4F-B9D2-FF92BCA93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C79059-4F38-5E49-A31E-6B5072402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2FAD8ED-8A17-C346-993F-342E6A81A6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FFE5346-42F6-E548-898B-CBC60EB18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1CB4646-AF85-8246-A639-A36701E01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4AEBBF-931E-6841-8804-87F653C9A4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D6C05F-43FB-1044-ABB3-C3EA190CD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7FEDA51D-3DA6-404A-8F9D-CE287DC9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26468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664CB-E18D-8C48-BC05-778358509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B46D5B2-88DA-2E46-BDA4-A110DB6CF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944" y="4115985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E314F21-6DB1-B843-B84A-1ACDA7F72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944" y="441605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DC8CF39-9FD3-374F-BD54-6C74A2165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8944" y="470455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F4BBF71-1E2C-8447-BFC6-E5381FD58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8414" y="5430706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5511A94-AE7E-0B46-8083-007C1447D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8414" y="572109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0C8C1A7-558E-0047-B2BF-964727761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414" y="6019747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B741887-B1FC-4EA3-ABDA-787F37409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7786" y="388137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8E57A-92E7-294E-BB96-07094896AA26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E6EF9F1-E440-F741-A519-23C8CB89102E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10"/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093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74" y="3018531"/>
            <a:ext cx="2854686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-23882"/>
            <a:ext cx="12212320" cy="46974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F52990-F7FC-6E47-87CE-CA4CF8281125}"/>
              </a:ext>
            </a:extLst>
          </p:cNvPr>
          <p:cNvGrpSpPr/>
          <p:nvPr userDrawn="1"/>
        </p:nvGrpSpPr>
        <p:grpSpPr>
          <a:xfrm>
            <a:off x="-15240" y="4054971"/>
            <a:ext cx="11190677" cy="1190437"/>
            <a:chOff x="-15240" y="4054971"/>
            <a:chExt cx="11190677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B20A951-CCB8-DF47-8A91-B1E2362F048B}"/>
                </a:ext>
              </a:extLst>
            </p:cNvPr>
            <p:cNvSpPr/>
            <p:nvPr userDrawn="1"/>
          </p:nvSpPr>
          <p:spPr>
            <a:xfrm>
              <a:off x="4322571" y="4054971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10"/>
            <p:cNvSpPr/>
            <p:nvPr userDrawn="1"/>
          </p:nvSpPr>
          <p:spPr>
            <a:xfrm>
              <a:off x="-15240" y="4054971"/>
              <a:ext cx="11103062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3" y="4237277"/>
            <a:ext cx="2960314" cy="8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>
                <a:solidFill>
                  <a:schemeClr val="tx2"/>
                </a:solidFill>
              </a:defRPr>
            </a:lvl1pPr>
            <a:lvl2pPr marL="688975" indent="-231775"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0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" y="612979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12469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1" y="6277093"/>
            <a:ext cx="480749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76" r:id="rId11"/>
    <p:sldLayoutId id="2147483667" r:id="rId12"/>
    <p:sldLayoutId id="2147483668" r:id="rId13"/>
    <p:sldLayoutId id="2147483670" r:id="rId14"/>
    <p:sldLayoutId id="2147483677" r:id="rId15"/>
    <p:sldLayoutId id="2147483669" r:id="rId16"/>
    <p:sldLayoutId id="2147483675" r:id="rId1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BayDAG</a:t>
            </a:r>
            <a:r>
              <a:rPr lang="en-US" dirty="0"/>
              <a:t>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24,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D34-9984-D07E-9667-54F1451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Enhancements: pt6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55CE-CDE2-FE13-B7EA-C7BD9C015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258891"/>
            <a:ext cx="10792883" cy="4370387"/>
          </a:xfrm>
        </p:spPr>
        <p:txBody>
          <a:bodyPr/>
          <a:lstStyle/>
          <a:p>
            <a:r>
              <a:rPr lang="en-US" dirty="0"/>
              <a:t>Adding interface to larch for additional models</a:t>
            </a:r>
          </a:p>
          <a:p>
            <a:pPr lvl="1"/>
            <a:r>
              <a:rPr lang="en-US" dirty="0"/>
              <a:t>ActivitySim models include work from home, telecommute frequency, transit pass ownership &amp; subsidy</a:t>
            </a:r>
          </a:p>
          <a:p>
            <a:pPr lvl="1"/>
            <a:r>
              <a:rPr lang="en-US" dirty="0"/>
              <a:t>Extension models include the external worker and tour identification and location models, transponder ownership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98069-1727-4E76-DAA1-47F3A332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27" y="3129267"/>
            <a:ext cx="4331711" cy="30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28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50EE-176C-478A-04F1-9581048B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Enhancements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AD97E-FD0A-38A4-5E7F-52F0F40D4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Disaggregate accessibility handling</a:t>
            </a:r>
          </a:p>
          <a:p>
            <a:r>
              <a:rPr lang="en-US" dirty="0"/>
              <a:t>Adding pre-processor and annotate functionality to some models</a:t>
            </a:r>
          </a:p>
          <a:p>
            <a:r>
              <a:rPr lang="en-US" dirty="0"/>
              <a:t>Mandatory location </a:t>
            </a:r>
            <a:r>
              <a:rPr lang="en-US" dirty="0" err="1"/>
              <a:t>modechoice</a:t>
            </a:r>
            <a:r>
              <a:rPr lang="en-US" dirty="0"/>
              <a:t> </a:t>
            </a:r>
            <a:r>
              <a:rPr lang="en-US" dirty="0" err="1"/>
              <a:t>logsum</a:t>
            </a:r>
            <a:endParaRPr lang="en-US" dirty="0"/>
          </a:p>
          <a:p>
            <a:r>
              <a:rPr lang="en-US" dirty="0"/>
              <a:t>Person time window configurability</a:t>
            </a:r>
          </a:p>
          <a:p>
            <a:r>
              <a:rPr lang="en-US" dirty="0"/>
              <a:t>Estimation mode bug fixes and enhancements</a:t>
            </a:r>
          </a:p>
          <a:p>
            <a:r>
              <a:rPr lang="en-US" dirty="0"/>
              <a:t>Model interfaces into larch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0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50EE-176C-478A-04F1-9581048B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AD97E-FD0A-38A4-5E7F-52F0F40D4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Merge with Orca-removal code base</a:t>
            </a:r>
          </a:p>
          <a:p>
            <a:pPr lvl="1"/>
            <a:r>
              <a:rPr lang="en-US" dirty="0"/>
              <a:t>Not a trivial exercise considering the entire code base has changed</a:t>
            </a:r>
          </a:p>
          <a:p>
            <a:r>
              <a:rPr lang="en-US" dirty="0"/>
              <a:t>Open pull request back into ActivitySim for review</a:t>
            </a:r>
          </a:p>
          <a:p>
            <a:pPr lvl="1"/>
            <a:r>
              <a:rPr lang="en-US" dirty="0"/>
              <a:t>A lot needs to be decided here: </a:t>
            </a:r>
          </a:p>
          <a:p>
            <a:pPr lvl="2"/>
            <a:r>
              <a:rPr lang="en-US" dirty="0"/>
              <a:t>What do we need to include in the CI testing?</a:t>
            </a:r>
          </a:p>
          <a:p>
            <a:pPr lvl="2"/>
            <a:r>
              <a:rPr lang="en-US" dirty="0"/>
              <a:t>Do we generalize some of these improvements now or wait for phase 9? Enhancements were made to just keep SANDAG moving.</a:t>
            </a:r>
          </a:p>
          <a:p>
            <a:pPr lvl="2"/>
            <a:r>
              <a:rPr lang="en-US" dirty="0"/>
              <a:t>What additions do we want to keep for things like external models that aren’t part of the ActivitySim code base?</a:t>
            </a:r>
          </a:p>
          <a:p>
            <a:endParaRPr lang="en-US" dirty="0"/>
          </a:p>
          <a:p>
            <a:pPr marL="119063" indent="0">
              <a:buNone/>
            </a:pPr>
            <a:r>
              <a:rPr lang="en-US" dirty="0"/>
              <a:t>See the open SANDAG-internal draft pull request here: https://github.com/SANDAG/activitysim/pull/58/files</a:t>
            </a:r>
          </a:p>
        </p:txBody>
      </p:sp>
    </p:spTree>
    <p:extLst>
      <p:ext uri="{BB962C8B-B14F-4D97-AF65-F5344CB8AC3E}">
        <p14:creationId xmlns:p14="http://schemas.microsoft.com/office/powerpoint/2010/main" val="274739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090470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Hensle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David.Hensle@rsginc.com</a:t>
            </a:r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AD63-A56D-A9C2-E15C-E689EE5C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B5E95-0F79-8E27-EDFA-680166EEF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MTC</a:t>
            </a:r>
            <a:r>
              <a:rPr lang="en-US" dirty="0"/>
              <a:t> and SANDAG (with </a:t>
            </a:r>
            <a:r>
              <a:rPr lang="en-US" dirty="0" err="1"/>
              <a:t>WSP</a:t>
            </a:r>
            <a:r>
              <a:rPr lang="en-US" dirty="0"/>
              <a:t> and </a:t>
            </a:r>
            <a:r>
              <a:rPr lang="en-US" dirty="0" err="1"/>
              <a:t>RSG</a:t>
            </a:r>
            <a:r>
              <a:rPr lang="en-US" dirty="0"/>
              <a:t>) have collaborated on a number of models to convert their old CT-RAMP models to ActivitySim</a:t>
            </a:r>
          </a:p>
          <a:p>
            <a:pPr lvl="1"/>
            <a:r>
              <a:rPr lang="en-US" dirty="0"/>
              <a:t>Converting CT-RAMP </a:t>
            </a:r>
            <a:r>
              <a:rPr lang="en-US" dirty="0" err="1"/>
              <a:t>UEC’s</a:t>
            </a:r>
            <a:r>
              <a:rPr lang="en-US" dirty="0"/>
              <a:t> to ActivitySim Configs</a:t>
            </a:r>
          </a:p>
          <a:p>
            <a:pPr lvl="1"/>
            <a:r>
              <a:rPr lang="en-US" dirty="0"/>
              <a:t>Adding ActivitySim functionality to replicate some CT-RAMP features</a:t>
            </a:r>
          </a:p>
          <a:p>
            <a:pPr lvl="1"/>
            <a:r>
              <a:rPr lang="en-US" dirty="0"/>
              <a:t>Collaboration has been dubbed </a:t>
            </a:r>
            <a:r>
              <a:rPr lang="en-US" dirty="0" err="1"/>
              <a:t>BayDAG</a:t>
            </a:r>
            <a:r>
              <a:rPr lang="en-US" dirty="0"/>
              <a:t> = San </a:t>
            </a:r>
            <a:r>
              <a:rPr lang="en-US" dirty="0" err="1"/>
              <a:t>Fransisco</a:t>
            </a:r>
            <a:r>
              <a:rPr lang="en-US" dirty="0"/>
              <a:t> </a:t>
            </a:r>
            <a:r>
              <a:rPr lang="en-US" i="1" dirty="0"/>
              <a:t>Bay</a:t>
            </a:r>
            <a:r>
              <a:rPr lang="en-US" dirty="0"/>
              <a:t> + SAN</a:t>
            </a:r>
            <a:r>
              <a:rPr lang="en-US" i="1" dirty="0"/>
              <a:t>DAG</a:t>
            </a:r>
          </a:p>
          <a:p>
            <a:r>
              <a:rPr lang="en-US" dirty="0"/>
              <a:t>Has been ongoing for the last year-</a:t>
            </a:r>
            <a:r>
              <a:rPr lang="en-US" dirty="0" err="1"/>
              <a:t>ish</a:t>
            </a:r>
            <a:endParaRPr lang="en-US" dirty="0"/>
          </a:p>
          <a:p>
            <a:r>
              <a:rPr lang="en-US" dirty="0"/>
              <a:t>First set of contributions were merged in March.  Updates included:</a:t>
            </a:r>
          </a:p>
          <a:p>
            <a:pPr lvl="1"/>
            <a:r>
              <a:rPr lang="en-US" dirty="0"/>
              <a:t>Joint tour extension to </a:t>
            </a:r>
            <a:r>
              <a:rPr lang="en-US" dirty="0" err="1"/>
              <a:t>CDAP</a:t>
            </a:r>
            <a:endParaRPr lang="en-US" dirty="0"/>
          </a:p>
          <a:p>
            <a:pPr lvl="1"/>
            <a:r>
              <a:rPr lang="en-US" dirty="0"/>
              <a:t>New joint tour frequency and composition model</a:t>
            </a:r>
          </a:p>
          <a:p>
            <a:pPr lvl="1"/>
            <a:r>
              <a:rPr lang="en-US" dirty="0"/>
              <a:t>“Relative” trip scheduling</a:t>
            </a:r>
          </a:p>
          <a:p>
            <a:pPr lvl="1"/>
            <a:r>
              <a:rPr lang="en-US" dirty="0"/>
              <a:t>Assortment of other minor changes</a:t>
            </a:r>
          </a:p>
          <a:p>
            <a:pPr lvl="1"/>
            <a:r>
              <a:rPr lang="en-US" dirty="0"/>
              <a:t>See this pull request: https://github.com/ActivitySim/activitysim/pull/657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3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D34-9984-D07E-9667-54F1451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55CE-CDE2-FE13-B7EA-C7BD9C015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Previous contribution was the initial model results</a:t>
            </a:r>
          </a:p>
          <a:p>
            <a:pPr lvl="1"/>
            <a:r>
              <a:rPr lang="en-US" dirty="0"/>
              <a:t>Focus was on reproducing CT-RAMP results</a:t>
            </a:r>
          </a:p>
          <a:p>
            <a:pPr lvl="1"/>
            <a:r>
              <a:rPr lang="en-US" dirty="0"/>
              <a:t>Models were still being stood-up and implemented</a:t>
            </a:r>
          </a:p>
          <a:p>
            <a:r>
              <a:rPr lang="en-US" dirty="0"/>
              <a:t>Since then, much more focus on model estimation and refinement</a:t>
            </a:r>
          </a:p>
          <a:p>
            <a:pPr lvl="1"/>
            <a:r>
              <a:rPr lang="en-US" dirty="0"/>
              <a:t>Estimation mode testing not performed on a lot of new models</a:t>
            </a:r>
          </a:p>
          <a:p>
            <a:pPr lvl="1"/>
            <a:r>
              <a:rPr lang="en-US" dirty="0"/>
              <a:t>Running a large sample (~40k households) of estimation data found edge cases, slow spots, and user headaches</a:t>
            </a:r>
          </a:p>
          <a:p>
            <a:pPr lvl="1"/>
            <a:r>
              <a:rPr lang="en-US" dirty="0"/>
              <a:t>Code updates in order to get some new estimation variables into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0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4DB7-C76C-19B0-733C-20A24E3E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Story: Disaggregate Accessibilities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D262C-C3D4-E9CF-5BD0-5E851F83A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Disaggregate accessibilities initial design was to:</a:t>
            </a:r>
          </a:p>
          <a:p>
            <a:pPr lvl="1"/>
            <a:r>
              <a:rPr lang="en-US" dirty="0"/>
              <a:t>Create workplace location, shopping, and other discretionary accessibilities for three auto ownership levels 0, 1, and 2+ cars</a:t>
            </a:r>
          </a:p>
          <a:p>
            <a:pPr lvl="1"/>
            <a:r>
              <a:rPr lang="en-US" dirty="0"/>
              <a:t>Accessibilities merged onto synthetic population according to the initial seed value of auto ownership</a:t>
            </a:r>
          </a:p>
          <a:p>
            <a:r>
              <a:rPr lang="en-US" dirty="0"/>
              <a:t>Now, want to estimate auto ownership with accessibilities matching the auto ownership alternative</a:t>
            </a:r>
          </a:p>
          <a:p>
            <a:pPr lvl="1"/>
            <a:r>
              <a:rPr lang="en-US" dirty="0"/>
              <a:t>E.g. zero auto alternative has a coefficient on the 0 auto accessibility to workplace</a:t>
            </a:r>
          </a:p>
          <a:p>
            <a:pPr lvl="1"/>
            <a:r>
              <a:rPr lang="en-US" dirty="0"/>
              <a:t>All three </a:t>
            </a:r>
            <a:r>
              <a:rPr lang="en-US" dirty="0" err="1"/>
              <a:t>accessibilitity</a:t>
            </a:r>
            <a:r>
              <a:rPr lang="en-US" dirty="0"/>
              <a:t> levels now need to be included in the household table for each household </a:t>
            </a:r>
            <a:r>
              <a:rPr lang="en-US" dirty="0">
                <a:sym typeface="Wingdings" panose="05000000000000000000" pitchFamily="2" charset="2"/>
              </a:rPr>
              <a:t> necessitates a code change to melt and merge </a:t>
            </a:r>
            <a:r>
              <a:rPr lang="en-US" dirty="0" err="1">
                <a:sym typeface="Wingdings" panose="05000000000000000000" pitchFamily="2" charset="2"/>
              </a:rPr>
              <a:t>accessibilites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 shows how estimation can bring up things not originally considered or implemented in the initial design of a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D34-9984-D07E-9667-54F1451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Enhancements: pt1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55CE-CDE2-FE13-B7EA-C7BD9C015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Adding pre-processors and annotate functionality to some models</a:t>
            </a:r>
          </a:p>
          <a:p>
            <a:pPr lvl="1"/>
            <a:r>
              <a:rPr lang="en-US" dirty="0"/>
              <a:t>Auto ownership model didn’t have a pre-processor</a:t>
            </a:r>
          </a:p>
          <a:p>
            <a:pPr lvl="1"/>
            <a:r>
              <a:rPr lang="en-US" dirty="0"/>
              <a:t>Perform operations on disaggregate accessibilities</a:t>
            </a:r>
          </a:p>
          <a:p>
            <a:pPr lvl="1"/>
            <a:r>
              <a:rPr lang="en-US" dirty="0"/>
              <a:t>Added utility for annotating tables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28C3E-7E49-B652-85DA-5BCFC3A44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3"/>
          <a:stretch/>
        </p:blipFill>
        <p:spPr>
          <a:xfrm>
            <a:off x="3617535" y="3308466"/>
            <a:ext cx="3983995" cy="2787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80AC4-C734-3B26-46C0-6CB71BC6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88" y="3308465"/>
            <a:ext cx="4202720" cy="2787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AF646-AD47-512D-67D2-52DE463C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92" y="3701860"/>
            <a:ext cx="3109899" cy="20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D34-9984-D07E-9667-54F1451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Enhancements: pt2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55CE-CDE2-FE13-B7EA-C7BD9C015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Workplace location model now produces two </a:t>
            </a:r>
            <a:r>
              <a:rPr lang="en-US" dirty="0" err="1"/>
              <a:t>logsums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1. Currently only produces the workplace </a:t>
            </a:r>
            <a:r>
              <a:rPr lang="en-US" i="1" dirty="0"/>
              <a:t>location</a:t>
            </a:r>
            <a:r>
              <a:rPr lang="en-US" dirty="0"/>
              <a:t> </a:t>
            </a:r>
            <a:r>
              <a:rPr lang="en-US" dirty="0" err="1"/>
              <a:t>logsum</a:t>
            </a:r>
            <a:r>
              <a:rPr lang="en-US" dirty="0"/>
              <a:t> (sum location choice utility across all workplace destinations)</a:t>
            </a:r>
          </a:p>
          <a:p>
            <a:pPr marL="457200" lvl="1" indent="0">
              <a:buNone/>
            </a:pPr>
            <a:r>
              <a:rPr lang="en-US" dirty="0"/>
              <a:t>2. Want to also have the workplace </a:t>
            </a:r>
            <a:r>
              <a:rPr lang="en-US" i="1" dirty="0" err="1"/>
              <a:t>modechoice</a:t>
            </a:r>
            <a:r>
              <a:rPr lang="en-US" dirty="0"/>
              <a:t> </a:t>
            </a:r>
            <a:r>
              <a:rPr lang="en-US" dirty="0" err="1"/>
              <a:t>logsum</a:t>
            </a:r>
            <a:r>
              <a:rPr lang="en-US" dirty="0"/>
              <a:t> (sum mode choice utility from origin to selected workplace across all modes)</a:t>
            </a:r>
          </a:p>
          <a:p>
            <a:pPr lvl="1"/>
            <a:r>
              <a:rPr lang="en-US" dirty="0"/>
              <a:t>Code now provides the user the ability to return both to the person table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8136F-F054-651E-2CB7-5147C373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8" y="3911223"/>
            <a:ext cx="5353050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C7167F-6980-4C23-0036-14B18FEF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08" y="4078286"/>
            <a:ext cx="55530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1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D34-9984-D07E-9667-54F1451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Enhancements: pt3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55CE-CDE2-FE13-B7EA-C7BD9C015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53" y="1436689"/>
            <a:ext cx="4987637" cy="4370387"/>
          </a:xfrm>
        </p:spPr>
        <p:txBody>
          <a:bodyPr/>
          <a:lstStyle/>
          <a:p>
            <a:r>
              <a:rPr lang="en-US" sz="2000" dirty="0"/>
              <a:t>Wanted more flexibility in person time windows in tour models</a:t>
            </a:r>
          </a:p>
          <a:p>
            <a:pPr lvl="1"/>
            <a:r>
              <a:rPr lang="en-US" dirty="0"/>
              <a:t>Current code only returns the total number of available time periods for each person</a:t>
            </a:r>
          </a:p>
          <a:p>
            <a:pPr lvl="1"/>
            <a:r>
              <a:rPr lang="en-US" dirty="0"/>
              <a:t>Want to allow the user to be able to choose continuous vs total and start / end bins</a:t>
            </a:r>
          </a:p>
          <a:p>
            <a:pPr lvl="1"/>
            <a:r>
              <a:rPr lang="en-US" dirty="0"/>
              <a:t>E.g. a person might take more </a:t>
            </a:r>
            <a:r>
              <a:rPr lang="en-US" dirty="0" err="1"/>
              <a:t>eatout</a:t>
            </a:r>
            <a:r>
              <a:rPr lang="en-US" dirty="0"/>
              <a:t> tours if they have 2+ free hours in the evening</a:t>
            </a:r>
          </a:p>
          <a:p>
            <a:pPr marL="119063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435EA-B16B-E075-1B4B-0FE497D3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16" y="1145382"/>
            <a:ext cx="66579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D34-9984-D07E-9667-54F1451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Enhancements: pt4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55CE-CDE2-FE13-B7EA-C7BD9C015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Bugs encountered in estimation mode</a:t>
            </a:r>
          </a:p>
          <a:p>
            <a:pPr lvl="1"/>
            <a:r>
              <a:rPr lang="en-US" dirty="0"/>
              <a:t>Model would crash if school escorting was run but no households actually had school escorting due to the handling of empty tables</a:t>
            </a:r>
          </a:p>
          <a:p>
            <a:pPr lvl="1"/>
            <a:r>
              <a:rPr lang="en-US" dirty="0"/>
              <a:t>ActivitySim estimator expects alternatives files to have specific format for “</a:t>
            </a:r>
            <a:r>
              <a:rPr lang="en-US" dirty="0" err="1"/>
              <a:t>interation</a:t>
            </a:r>
            <a:r>
              <a:rPr lang="en-US" dirty="0"/>
              <a:t> simulate” models – school escorting and new joint tour frequency and composition model needed tweaking</a:t>
            </a:r>
          </a:p>
          <a:p>
            <a:pPr lvl="1"/>
            <a:r>
              <a:rPr lang="en-US" dirty="0"/>
              <a:t>Joint tour participation would get stuck in an infinite loop if it can’t force household members to satisfy joint tour requirements (only happened for weird survey data cases)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1D030-B24C-1431-6AF8-523AE655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268873"/>
            <a:ext cx="4242955" cy="1832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F8F13-636F-D02D-D93B-C9CC4279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472" y="4615063"/>
            <a:ext cx="6783185" cy="1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2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9D34-9984-D07E-9667-54F1451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Enhancements: pt5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55CE-CDE2-FE13-B7EA-C7BD9C015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258891"/>
            <a:ext cx="10792883" cy="4370387"/>
          </a:xfrm>
        </p:spPr>
        <p:txBody>
          <a:bodyPr/>
          <a:lstStyle/>
          <a:p>
            <a:r>
              <a:rPr lang="en-US" dirty="0"/>
              <a:t>Estimation mode usability improvements</a:t>
            </a:r>
          </a:p>
          <a:p>
            <a:pPr lvl="1"/>
            <a:r>
              <a:rPr lang="en-US" dirty="0"/>
              <a:t>Can select only certain models to output </a:t>
            </a:r>
            <a:r>
              <a:rPr lang="en-US" dirty="0" err="1"/>
              <a:t>EDBs</a:t>
            </a:r>
            <a:r>
              <a:rPr lang="en-US" dirty="0"/>
              <a:t> for</a:t>
            </a:r>
          </a:p>
          <a:p>
            <a:pPr lvl="1"/>
            <a:r>
              <a:rPr lang="en-US" dirty="0"/>
              <a:t>Location choice models can now include sampling.  Code will check whether the surveyed alternative is included, and if not, add it to the available alternatives. (Saves a LOT of runtime for 2-zone models to not include all </a:t>
            </a:r>
            <a:r>
              <a:rPr lang="en-US" dirty="0" err="1"/>
              <a:t>MAZs</a:t>
            </a:r>
            <a:r>
              <a:rPr lang="en-US" dirty="0"/>
              <a:t> in estimation)</a:t>
            </a:r>
          </a:p>
          <a:p>
            <a:pPr lvl="1"/>
            <a:r>
              <a:rPr lang="en-US" dirty="0"/>
              <a:t>Decreased the read time of models into larch. Broke up the “</a:t>
            </a:r>
            <a:r>
              <a:rPr lang="en-US" dirty="0" err="1"/>
              <a:t>cv_to_ca</a:t>
            </a:r>
            <a:r>
              <a:rPr lang="en-US" dirty="0"/>
              <a:t>” computationally intensive step into portions and pickled the results for quick re-loading.</a:t>
            </a:r>
          </a:p>
          <a:p>
            <a:pPr lvl="1"/>
            <a:r>
              <a:rPr lang="en-US" dirty="0"/>
              <a:t>Added some assert statements so that errors would not be run into again.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F79EC-BFE2-A17D-2178-A5B2E233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" y="4208078"/>
            <a:ext cx="5375390" cy="1952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92602-A5DA-1469-BAA1-45240466A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579" y="4606448"/>
            <a:ext cx="4581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2128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 - Wide.potx" id="{5FBA9263-456A-483F-8FC7-25769639AF0C}" vid="{4981B734-1F39-4787-BCBF-4EA517F393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4c265f44-5553-4b88-8776-487c6beffe0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 - Wide</Template>
  <TotalTime>2586</TotalTime>
  <Words>898</Words>
  <Application>Microsoft Office PowerPoint</Application>
  <PresentationFormat>Widescreen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 Grande</vt:lpstr>
      <vt:lpstr>PowerPoint Presentation</vt:lpstr>
      <vt:lpstr>PowerPoint Presentation</vt:lpstr>
      <vt:lpstr>Background</vt:lpstr>
      <vt:lpstr>Context</vt:lpstr>
      <vt:lpstr>Example Story: Disaggregate Accessibilities</vt:lpstr>
      <vt:lpstr>List of Enhancements: pt1</vt:lpstr>
      <vt:lpstr>List of Enhancements: pt2</vt:lpstr>
      <vt:lpstr>List of Enhancements: pt3</vt:lpstr>
      <vt:lpstr>List of Enhancements: pt4</vt:lpstr>
      <vt:lpstr>List of Enhancements: pt5</vt:lpstr>
      <vt:lpstr>List of Enhancements: pt6</vt:lpstr>
      <vt:lpstr>Review of Enhancements</vt:lpstr>
      <vt:lpstr>Next Steps</vt:lpstr>
      <vt:lpstr>Questions/Discussion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Hensle</dc:creator>
  <cp:lastModifiedBy>David Hensle</cp:lastModifiedBy>
  <cp:revision>1</cp:revision>
  <dcterms:created xsi:type="dcterms:W3CDTF">2023-02-15T21:19:29Z</dcterms:created>
  <dcterms:modified xsi:type="dcterms:W3CDTF">2023-10-24T18:17:52Z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